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C3FD-2191-4BAA-BBFD-B06ADD58D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DAE7A-A676-4D1F-A154-93BD22F83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148CC-1EAF-4442-BC96-74AB5228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AF9EC-53FF-428F-92B4-1567F27F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23D9E-4915-4615-898C-55BE2555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115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031A-6872-4BE4-AC7A-2305AFA1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E1944-2C42-4E85-9243-6EABEC519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68A29-951B-43BF-B288-F9531DFF9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2F563-A343-4391-BB32-04C7D2053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F83D3-38DF-4000-A380-B9F83831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621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6F3C44-534E-494E-B900-640608733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63DE1-2E65-4F17-90E4-E920D9A13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ADC34-2AFB-4D42-9432-612B4C49D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A3CB6-1118-469A-9E8D-72D9DB73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154E8-FB82-43E6-ACC7-CE231605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3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31410-0873-4C84-B04A-791F2F677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83B5A-68D7-45B8-88A6-A1B705747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FCF35-DDCC-40A7-8BAD-14919BAE8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751D2-619A-4132-B2E8-E87845B7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F6A2A-FD05-477C-AC38-F05A6821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F0D8A-B991-4870-9BB3-7A96CA41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91828-83A8-4E14-9025-3FDC206AB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05D1E-5391-45EF-B080-310F03C36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23E38-2FE2-4305-8DDB-38CE5C6D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C3DA-1024-408B-A2C2-7D3259BA9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95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95FC-9206-4B99-A380-A9079DF61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95140-DADC-451F-B7D3-65088FA38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5C142-291B-41FE-950C-8B31F04BF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EE253-FC0E-4011-9E7A-384D04B0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C1B52-D3A3-4C0D-AE0F-CC76DA449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EF2DF-0269-4F8D-B171-AEC5E758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3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A9866-7C24-489A-B446-67D77CEA0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C0FBF-258B-4B53-8CCA-952986812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2A3A7-B401-4877-91F8-EB1BCF774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43CBB5-0B70-4724-9259-2706ADC1C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A7E57B-F6BF-4CAA-9771-1392C561C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C0F3DE-8149-4196-86F9-FB49AB3A4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3447F4-02E9-4801-A703-CAB29D24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7566D5-51B7-4444-9398-4F2C95A5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080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A0E8-AF8D-4C64-BB89-379FB3D55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ACD8A-262A-4B5E-8435-856D99F52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2D69B-567A-444E-B03C-1FC7C5BD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96D09-B611-4731-9AD3-D9FF3D6B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02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B192AA-29A3-4EED-9BC8-283E5D26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899666-39B0-4DCD-919E-E07CDF9DB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2C75A-8121-4C17-80A7-54DBE502D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17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78AF-6A1F-48C6-BC5F-45D656644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B35DD-1413-4158-B8BD-FCAFFAF27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F034A-28F4-43CF-8474-4A1C07571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AFCEB-73BD-4F4E-B578-A6A9C057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FD3E9-2061-4124-AB9B-3281EC4D8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738A8-ADE4-45EA-B4C6-6235244A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17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DB7A-F176-47F0-ABA8-7212D10B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60A7E4-E0DB-4351-9BA8-6A8FB601B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D1773-5741-4349-95E7-61CB8E4F3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DBED1-B103-4E68-B1C9-78F17144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684CD-6576-4884-9747-D694A7E8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266CA-3E92-483A-8EE5-BC84B3E4F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883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9663C1-BCDB-4515-8370-5005C2AE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B5EDE-4B6F-4460-A577-59F3D148C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5F625-64FE-4099-B4D3-A896ACF91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1636-44A0-42C1-98FF-47018502A5EB}" type="datetimeFigureOut">
              <a:rPr lang="sv-SE" smtClean="0"/>
              <a:t>2017-11-12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FF4A9-455F-44BF-822D-B92D6499F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72623-195C-4D93-81B3-EB618F444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6B722-9C8F-4D99-B12D-D65DE12774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169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RSF-F1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96291-B123-46EC-93C2-180406140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RSF F12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6E3698-3A90-4419-92B2-543AC1F01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DE21607-A275-4B54-8233-AF2A36512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160" y="2932965"/>
            <a:ext cx="9144000" cy="1940118"/>
          </a:xfrm>
        </p:spPr>
        <p:txBody>
          <a:bodyPr>
            <a:normAutofit/>
          </a:bodyPr>
          <a:lstStyle/>
          <a:p>
            <a:r>
              <a:rPr lang="sv-SE" sz="6000" b="1" dirty="0"/>
              <a:t>Föräldramöte F12</a:t>
            </a:r>
          </a:p>
          <a:p>
            <a:r>
              <a:rPr lang="sv-SE" sz="6000" b="1" dirty="0"/>
              <a:t>2017-11-19</a:t>
            </a:r>
          </a:p>
        </p:txBody>
      </p:sp>
    </p:spTree>
    <p:extLst>
      <p:ext uri="{BB962C8B-B14F-4D97-AF65-F5344CB8AC3E}">
        <p14:creationId xmlns:p14="http://schemas.microsoft.com/office/powerpoint/2010/main" val="78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F3C3-98E5-45B9-8208-9F3D5174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7B20-5693-44CC-9561-B48F97D2A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12 tjejer uppskrivna på </a:t>
            </a:r>
            <a:r>
              <a:rPr lang="sv-SE" dirty="0" err="1"/>
              <a:t>Knattefotbollskolan</a:t>
            </a:r>
            <a:endParaRPr lang="sv-SE" dirty="0"/>
          </a:p>
          <a:p>
            <a:r>
              <a:rPr lang="sv-SE" dirty="0"/>
              <a:t>6-7 föräldrar har signat som ledare (presentation)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Ingen brådska, men på sikt bör vi:</a:t>
            </a:r>
          </a:p>
          <a:p>
            <a:pPr lvl="1"/>
            <a:r>
              <a:rPr lang="sv-SE" dirty="0"/>
              <a:t>Dela upp ledarskapet i ansvarsroller (huvudtränare, ass tränare, lagledare, kassör, föräldragrupp etc.)</a:t>
            </a:r>
          </a:p>
          <a:p>
            <a:pPr lvl="1"/>
            <a:r>
              <a:rPr lang="sv-SE" dirty="0"/>
              <a:t>Värva in fler tjejer för att öka ut truppen, vilket är nödvändigt på sikt</a:t>
            </a:r>
          </a:p>
          <a:p>
            <a:pPr lvl="1"/>
            <a:r>
              <a:rPr lang="sv-SE" dirty="0"/>
              <a:t>Bygga upp en lite lagkassa</a:t>
            </a:r>
          </a:p>
        </p:txBody>
      </p:sp>
    </p:spTree>
    <p:extLst>
      <p:ext uri="{BB962C8B-B14F-4D97-AF65-F5344CB8AC3E}">
        <p14:creationId xmlns:p14="http://schemas.microsoft.com/office/powerpoint/2010/main" val="267933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F3C3-98E5-45B9-8208-9F3D5174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Föreningsinfo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7B20-5693-44CC-9561-B48F97D2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0043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Obligatorisk årlig koll av ”Begränsat utdrag från belastningsregistret” för alla ledare från 2018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Medlemsavgift faktureras via mail i mars/april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Föreningen har skrivit avtal på försäljning av rabattkuponger (Dreamstar) 2017-2019 i syfte att finansiera belysning på Salemsvallen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Alla lag delar på att bemanna kiosken i klubbstugan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Föreningen efterfrågar fler personer som vill engagera sig i styrelsen alt. dess olika kommittéer (ungdom-, sportkommitté </a:t>
            </a:r>
            <a:r>
              <a:rPr lang="sv-SE" dirty="0" err="1"/>
              <a:t>etc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811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F3C3-98E5-45B9-8208-9F3D5174A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49" y="86345"/>
            <a:ext cx="10515600" cy="1325563"/>
          </a:xfrm>
        </p:spPr>
        <p:txBody>
          <a:bodyPr/>
          <a:lstStyle/>
          <a:p>
            <a:r>
              <a:rPr lang="sv-SE" dirty="0"/>
              <a:t>RSFs styrdokument 4V - </a:t>
            </a:r>
            <a:r>
              <a:rPr lang="sv-SE" sz="2000" dirty="0"/>
              <a:t>Vision, Vägval, Värderingar &amp; Verksamhetsplan</a:t>
            </a:r>
            <a:endParaRPr lang="sv-S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0A6896-C90C-423E-ACDE-2A90BB113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827" y="1411908"/>
            <a:ext cx="6096168" cy="114805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78D9A6-7B72-422F-AD5B-B9913F2B9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13" y="2870695"/>
            <a:ext cx="1733550" cy="2000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C3DCB2-875D-4A2E-A2F3-1B1346393B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0361" y="2870695"/>
            <a:ext cx="5753100" cy="1171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8966F9-C209-4597-B0E0-BA39794C4B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13" y="4353003"/>
            <a:ext cx="5514975" cy="628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8C475D-4973-418B-94C4-1422AFF4E5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7045" y="4072536"/>
            <a:ext cx="5295900" cy="1638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D51DF8-C36C-42AD-A720-7430F053F4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413" y="5349066"/>
            <a:ext cx="4962525" cy="228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65BF1AE-1ECF-4CB3-BF29-F24AE7DCEE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0921" y="6133667"/>
            <a:ext cx="4981575" cy="409575"/>
          </a:xfrm>
          <a:prstGeom prst="rect">
            <a:avLst/>
          </a:prstGeom>
          <a:effectLst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B6D1A35-360A-40E0-BFE3-7748C3D15EB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4311" y="6011815"/>
            <a:ext cx="53721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3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F3C3-98E5-45B9-8208-9F3D5174A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49" y="86345"/>
            <a:ext cx="10515600" cy="1325563"/>
          </a:xfrm>
        </p:spPr>
        <p:txBody>
          <a:bodyPr/>
          <a:lstStyle/>
          <a:p>
            <a:r>
              <a:rPr lang="sv-SE" dirty="0"/>
              <a:t>RSFs styrdokument 4V - </a:t>
            </a:r>
            <a:r>
              <a:rPr lang="sv-SE" sz="2000" dirty="0"/>
              <a:t>Vision, Vägval, Värderingar &amp; Verksamhetsplan</a:t>
            </a:r>
            <a:endParaRPr lang="sv-S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C02257-774B-4ADE-ADE0-9263836C6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1070324"/>
            <a:ext cx="5953125" cy="55976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B5E4323-57CA-409B-BC6F-4EE22E69B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1750" y="1070324"/>
            <a:ext cx="5810250" cy="1533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267B85-8C5C-40EC-896C-3476899F39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4650" y="2541562"/>
            <a:ext cx="5124450" cy="4857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B1B2EF0-53BE-4BC6-AC07-DF856D4593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3700" y="3032786"/>
            <a:ext cx="5276850" cy="8858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ADE4EA-CE11-4C41-8FF2-D91BFAAD7C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4650" y="3955593"/>
            <a:ext cx="5343525" cy="9429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B3C82C8-6B75-4FC8-BA50-40383D228C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3700" y="4960049"/>
            <a:ext cx="54959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67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F3C3-98E5-45B9-8208-9F3D5174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 framåt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7B20-5693-44CC-9561-B48F97D2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83"/>
            <a:ext cx="10515600" cy="5255400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Träning 1 gång per vecka (utomhus från april)</a:t>
            </a:r>
          </a:p>
          <a:p>
            <a:pPr lvl="1"/>
            <a:r>
              <a:rPr lang="sv-SE" dirty="0"/>
              <a:t>Behöver inte meddela frånvaro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Lust- och lekfylld träning där bollen hela tiden är med varvat med koordinationsträning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Viktigt att bli vän med bollen och lära sig att dribbla/finta</a:t>
            </a:r>
          </a:p>
          <a:p>
            <a:pPr lvl="1"/>
            <a:r>
              <a:rPr lang="sv-SE" dirty="0"/>
              <a:t>Uppmuntra spontanfotboll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Matchspel sannolikt från 7 års ålder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Lära tjejerna att gå på träning utan att föräldrarna tittar på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Tjejerna är väldigt unga så fotbollsintresset kan komma och gå</a:t>
            </a:r>
          </a:p>
        </p:txBody>
      </p:sp>
    </p:spTree>
    <p:extLst>
      <p:ext uri="{BB962C8B-B14F-4D97-AF65-F5344CB8AC3E}">
        <p14:creationId xmlns:p14="http://schemas.microsoft.com/office/powerpoint/2010/main" val="393323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F3C3-98E5-45B9-8208-9F3D5174A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20"/>
            <a:ext cx="10515600" cy="1325563"/>
          </a:xfrm>
        </p:spPr>
        <p:txBody>
          <a:bodyPr/>
          <a:lstStyle/>
          <a:p>
            <a:r>
              <a:rPr lang="sv-SE" dirty="0"/>
              <a:t>Informationskanal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7B20-5693-44CC-9561-B48F97D2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83"/>
            <a:ext cx="10515600" cy="5255400"/>
          </a:xfrm>
        </p:spPr>
        <p:txBody>
          <a:bodyPr>
            <a:normAutofit/>
          </a:bodyPr>
          <a:lstStyle/>
          <a:p>
            <a:r>
              <a:rPr lang="sv-SE" dirty="0">
                <a:hlinkClick r:id="rId2"/>
              </a:rPr>
              <a:t>https://www.laget.se/RSF-F12/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Ladda hem </a:t>
            </a:r>
            <a:r>
              <a:rPr lang="sv-SE" dirty="0" err="1"/>
              <a:t>appen</a:t>
            </a:r>
            <a:r>
              <a:rPr lang="sv-SE" dirty="0"/>
              <a:t> i mobilen</a:t>
            </a:r>
          </a:p>
          <a:p>
            <a:pPr lvl="1"/>
            <a:r>
              <a:rPr lang="sv-SE" dirty="0"/>
              <a:t>Välj att följa F12 via webben och fixa notisinställningar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All info och kontaktuppgifter finns på </a:t>
            </a:r>
            <a:r>
              <a:rPr lang="sv-SE" dirty="0" err="1"/>
              <a:t>lagsidan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Kallelser till aktiviteter (inte träning) sker via laget.se till mail/</a:t>
            </a:r>
            <a:r>
              <a:rPr lang="sv-SE" dirty="0" err="1"/>
              <a:t>app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Se till att era kontaktuppgifter (mail &amp; telefon) alltid är uppdaterade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344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F3C3-98E5-45B9-8208-9F3D5174A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920"/>
            <a:ext cx="10515600" cy="1325563"/>
          </a:xfrm>
        </p:spPr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7B20-5693-44CC-9561-B48F97D2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83"/>
            <a:ext cx="10515600" cy="525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Övriga frågor?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82C5F4-8BA8-43A1-975B-B06E3A9217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92373"/>
            <a:ext cx="8221744" cy="492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0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298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RSF F12</vt:lpstr>
      <vt:lpstr>Laget</vt:lpstr>
      <vt:lpstr>Föreningsinfo</vt:lpstr>
      <vt:lpstr>RSFs styrdokument 4V - Vision, Vägval, Värderingar &amp; Verksamhetsplan</vt:lpstr>
      <vt:lpstr>RSFs styrdokument 4V - Vision, Vägval, Värderingar &amp; Verksamhetsplan</vt:lpstr>
      <vt:lpstr>Fokus framåt</vt:lpstr>
      <vt:lpstr>Informationskanal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RSF F12</dc:title>
  <dc:creator>Strand, Sebastian</dc:creator>
  <cp:lastModifiedBy>Strand, Sebastian</cp:lastModifiedBy>
  <cp:revision>11</cp:revision>
  <dcterms:created xsi:type="dcterms:W3CDTF">2017-11-12T19:31:37Z</dcterms:created>
  <dcterms:modified xsi:type="dcterms:W3CDTF">2017-11-12T21:22:52Z</dcterms:modified>
</cp:coreProperties>
</file>