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2" r:id="rId5"/>
    <p:sldId id="263" r:id="rId6"/>
    <p:sldId id="264" r:id="rId7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86" y="2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velina Zetterström" userId="1d04ac5f-f717-429b-857b-c6627cb308a9" providerId="ADAL" clId="{D1AD0D80-4D10-4438-9E3D-C213546C8412}"/>
    <pc:docChg chg="custSel modSld">
      <pc:chgData name="Evelina Zetterström" userId="1d04ac5f-f717-429b-857b-c6627cb308a9" providerId="ADAL" clId="{D1AD0D80-4D10-4438-9E3D-C213546C8412}" dt="2024-05-19T20:39:33.434" v="208" actId="14100"/>
      <pc:docMkLst>
        <pc:docMk/>
      </pc:docMkLst>
      <pc:sldChg chg="modSp mod">
        <pc:chgData name="Evelina Zetterström" userId="1d04ac5f-f717-429b-857b-c6627cb308a9" providerId="ADAL" clId="{D1AD0D80-4D10-4438-9E3D-C213546C8412}" dt="2024-05-19T19:11:53.971" v="102" actId="20577"/>
        <pc:sldMkLst>
          <pc:docMk/>
          <pc:sldMk cId="3442704441" sldId="258"/>
        </pc:sldMkLst>
        <pc:spChg chg="mod">
          <ac:chgData name="Evelina Zetterström" userId="1d04ac5f-f717-429b-857b-c6627cb308a9" providerId="ADAL" clId="{D1AD0D80-4D10-4438-9E3D-C213546C8412}" dt="2024-05-19T19:11:53.971" v="102" actId="20577"/>
          <ac:spMkLst>
            <pc:docMk/>
            <pc:sldMk cId="3442704441" sldId="258"/>
            <ac:spMk id="3" creationId="{F3373189-B12A-665C-BF1F-419FF180FF59}"/>
          </ac:spMkLst>
        </pc:spChg>
      </pc:sldChg>
      <pc:sldChg chg="modSp mod">
        <pc:chgData name="Evelina Zetterström" userId="1d04ac5f-f717-429b-857b-c6627cb308a9" providerId="ADAL" clId="{D1AD0D80-4D10-4438-9E3D-C213546C8412}" dt="2024-05-19T19:12:49.592" v="104" actId="20577"/>
        <pc:sldMkLst>
          <pc:docMk/>
          <pc:sldMk cId="536991864" sldId="262"/>
        </pc:sldMkLst>
        <pc:spChg chg="mod">
          <ac:chgData name="Evelina Zetterström" userId="1d04ac5f-f717-429b-857b-c6627cb308a9" providerId="ADAL" clId="{D1AD0D80-4D10-4438-9E3D-C213546C8412}" dt="2024-05-19T19:12:49.592" v="104" actId="20577"/>
          <ac:spMkLst>
            <pc:docMk/>
            <pc:sldMk cId="536991864" sldId="262"/>
            <ac:spMk id="3" creationId="{F3373189-B12A-665C-BF1F-419FF180FF59}"/>
          </ac:spMkLst>
        </pc:spChg>
      </pc:sldChg>
      <pc:sldChg chg="modSp mod">
        <pc:chgData name="Evelina Zetterström" userId="1d04ac5f-f717-429b-857b-c6627cb308a9" providerId="ADAL" clId="{D1AD0D80-4D10-4438-9E3D-C213546C8412}" dt="2024-05-19T19:14:11.289" v="192" actId="20577"/>
        <pc:sldMkLst>
          <pc:docMk/>
          <pc:sldMk cId="3343455167" sldId="263"/>
        </pc:sldMkLst>
        <pc:spChg chg="mod">
          <ac:chgData name="Evelina Zetterström" userId="1d04ac5f-f717-429b-857b-c6627cb308a9" providerId="ADAL" clId="{D1AD0D80-4D10-4438-9E3D-C213546C8412}" dt="2024-05-19T19:14:11.289" v="192" actId="20577"/>
          <ac:spMkLst>
            <pc:docMk/>
            <pc:sldMk cId="3343455167" sldId="263"/>
            <ac:spMk id="3" creationId="{F3373189-B12A-665C-BF1F-419FF180FF59}"/>
          </ac:spMkLst>
        </pc:spChg>
      </pc:sldChg>
      <pc:sldChg chg="addSp delSp modSp mod">
        <pc:chgData name="Evelina Zetterström" userId="1d04ac5f-f717-429b-857b-c6627cb308a9" providerId="ADAL" clId="{D1AD0D80-4D10-4438-9E3D-C213546C8412}" dt="2024-05-19T20:39:33.434" v="208" actId="14100"/>
        <pc:sldMkLst>
          <pc:docMk/>
          <pc:sldMk cId="19720333" sldId="264"/>
        </pc:sldMkLst>
        <pc:spChg chg="mod">
          <ac:chgData name="Evelina Zetterström" userId="1d04ac5f-f717-429b-857b-c6627cb308a9" providerId="ADAL" clId="{D1AD0D80-4D10-4438-9E3D-C213546C8412}" dt="2024-05-19T19:17:01.931" v="204" actId="1076"/>
          <ac:spMkLst>
            <pc:docMk/>
            <pc:sldMk cId="19720333" sldId="264"/>
            <ac:spMk id="3" creationId="{F3373189-B12A-665C-BF1F-419FF180FF59}"/>
          </ac:spMkLst>
        </pc:spChg>
        <pc:picChg chg="del">
          <ac:chgData name="Evelina Zetterström" userId="1d04ac5f-f717-429b-857b-c6627cb308a9" providerId="ADAL" clId="{D1AD0D80-4D10-4438-9E3D-C213546C8412}" dt="2024-05-19T19:14:22.454" v="193" actId="478"/>
          <ac:picMkLst>
            <pc:docMk/>
            <pc:sldMk cId="19720333" sldId="264"/>
            <ac:picMk id="4" creationId="{A5759679-9A91-7BE3-2954-BFACE9B1A2A2}"/>
          </ac:picMkLst>
        </pc:picChg>
        <pc:picChg chg="add mod">
          <ac:chgData name="Evelina Zetterström" userId="1d04ac5f-f717-429b-857b-c6627cb308a9" providerId="ADAL" clId="{D1AD0D80-4D10-4438-9E3D-C213546C8412}" dt="2024-05-19T20:39:33.434" v="208" actId="14100"/>
          <ac:picMkLst>
            <pc:docMk/>
            <pc:sldMk cId="19720333" sldId="264"/>
            <ac:picMk id="4" creationId="{C1B3EB02-3068-8766-0403-2E8ECE9C97F8}"/>
          </ac:picMkLst>
        </pc:picChg>
        <pc:picChg chg="add del mod">
          <ac:chgData name="Evelina Zetterström" userId="1d04ac5f-f717-429b-857b-c6627cb308a9" providerId="ADAL" clId="{D1AD0D80-4D10-4438-9E3D-C213546C8412}" dt="2024-05-19T20:39:26.362" v="205" actId="478"/>
          <ac:picMkLst>
            <pc:docMk/>
            <pc:sldMk cId="19720333" sldId="264"/>
            <ac:picMk id="6" creationId="{24B35A27-3719-82A7-B359-CCBA0493C3D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370CFE5-1502-CECD-4A6C-3F2C6F240D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1A6C2CEE-D2A2-F4E1-185E-C1796D0263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94825AE-6216-DDE0-41A3-2F0EDF347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E3A3E-03A7-4E11-A8BF-831723222A43}" type="datetimeFigureOut">
              <a:rPr lang="sv-SE" smtClean="0"/>
              <a:t>2024-05-19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DCBEDBF-43FA-5C21-F349-8B67F03FA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C2E2164-FF7D-9CC8-F471-08D5A2507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1CDEF-DB7F-4260-AEB9-DDE83AFAB73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5282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5A4C1AD-D0BD-D111-0CA4-DC01E3FE0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6D92289-8F3A-6EB6-8B35-75F4C336F9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DDB0A94-BFBC-AEF2-16C9-C4986F103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E3A3E-03A7-4E11-A8BF-831723222A43}" type="datetimeFigureOut">
              <a:rPr lang="sv-SE" smtClean="0"/>
              <a:t>2024-05-19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C6BF372-03A7-C4C3-C6E0-C9AEFD2A3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7539CA8-88A5-4910-2F10-454B7D633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1CDEF-DB7F-4260-AEB9-DDE83AFAB73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48550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E6ABA5E2-30E9-9D5C-16D4-0E2134BD76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291EB611-1E3F-00D1-C04E-F2203ABA50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28B56BC-E5DF-1FB4-9114-6F3D3E6FE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E3A3E-03A7-4E11-A8BF-831723222A43}" type="datetimeFigureOut">
              <a:rPr lang="sv-SE" smtClean="0"/>
              <a:t>2024-05-19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D366471-047C-E449-9EE3-24F6973FF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FC4BEE4-E37E-A15B-A57C-C2A7A9170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1CDEF-DB7F-4260-AEB9-DDE83AFAB73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98405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FB39B42-FEE0-42F7-B880-CE890C9CE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E1BF15C-7BB7-D538-B48D-745A60672A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46F686B-62F6-E313-E70D-735950A3C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E3A3E-03A7-4E11-A8BF-831723222A43}" type="datetimeFigureOut">
              <a:rPr lang="sv-SE" smtClean="0"/>
              <a:t>2024-05-19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244066E-C81B-8FC2-784F-6F6702BDA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913E86A-B32A-B606-119F-E16E2306F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1CDEF-DB7F-4260-AEB9-DDE83AFAB73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32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CB47545-6765-BC0B-91C4-53A75DDF4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C629FB2-B21E-BAAD-F64E-46A9425A6E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C2AA739-3DF0-C835-EC49-B3E138875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E3A3E-03A7-4E11-A8BF-831723222A43}" type="datetimeFigureOut">
              <a:rPr lang="sv-SE" smtClean="0"/>
              <a:t>2024-05-19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05A0547-04C3-E840-1BDB-34B1568DD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8FE4D96-8D58-D494-8B99-5427E7D1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1CDEF-DB7F-4260-AEB9-DDE83AFAB73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71484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65991A-E04F-B0F7-6D1C-7C6ECB208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9DE6F96-539A-04F5-0E3A-373DCC8CDB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F2856CE-2580-93FB-5B5C-8F7818D473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C5809C3-7CEA-0722-7387-A25A6F9E3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E3A3E-03A7-4E11-A8BF-831723222A43}" type="datetimeFigureOut">
              <a:rPr lang="sv-SE" smtClean="0"/>
              <a:t>2024-05-19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17A6ACA-51C3-6D81-E5A5-8DB453C0E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CFBF302-F146-1DAB-1E83-48224B1DF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1CDEF-DB7F-4260-AEB9-DDE83AFAB73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63184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D68A43F-6A15-DB82-A421-8283567B9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84B6932-9CE2-74D0-FB04-AF0D2B0053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190524D-E08C-5781-AF9D-575EF47081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BA922CE3-3599-2370-C3E5-D767A7009E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6B9B1FC6-1299-733B-ED57-04DA84AE47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825BD550-71E8-575A-A3DF-0F1E103BE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E3A3E-03A7-4E11-A8BF-831723222A43}" type="datetimeFigureOut">
              <a:rPr lang="sv-SE" smtClean="0"/>
              <a:t>2024-05-19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AD984F31-2E9B-9BF2-7627-A1C69F05F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DDAD79D7-0FE6-16FA-9340-902058DCD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1CDEF-DB7F-4260-AEB9-DDE83AFAB73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12408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C7FED10-6FAC-CE51-F532-5982E53EB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EF45E71-26DD-E8FC-5675-7B1647AAC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E3A3E-03A7-4E11-A8BF-831723222A43}" type="datetimeFigureOut">
              <a:rPr lang="sv-SE" smtClean="0"/>
              <a:t>2024-05-19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AD709DF9-1DE5-63AA-313A-253ADC7E8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4FA5D8B-A978-5D5F-A938-3B21471D6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1CDEF-DB7F-4260-AEB9-DDE83AFAB73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9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A998760C-C008-C533-451C-B512D7D75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E3A3E-03A7-4E11-A8BF-831723222A43}" type="datetimeFigureOut">
              <a:rPr lang="sv-SE" smtClean="0"/>
              <a:t>2024-05-19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F2F85B8-4D9D-33ED-ACAB-0F33351FE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40DC6484-9296-8331-0326-5222875DB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1CDEF-DB7F-4260-AEB9-DDE83AFAB73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5621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B9C0FB-010A-5F13-70D6-708E6B97F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507E94-C6E2-261E-924B-5A73151A1D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1322B37-B4E5-FC31-D70B-F26E26D606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0C17A66-C35B-6310-09C5-8673A1C79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E3A3E-03A7-4E11-A8BF-831723222A43}" type="datetimeFigureOut">
              <a:rPr lang="sv-SE" smtClean="0"/>
              <a:t>2024-05-19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B67ADE0-B69C-0446-53E0-021931415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F077FE0-1D8E-2967-D0FE-0D22B70B4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1CDEF-DB7F-4260-AEB9-DDE83AFAB73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0530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37CBEF0-15C7-8BB4-B288-7639325EB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4C2F7F35-9BEF-B533-8843-441DE58EE6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4E0CAFB-B620-F695-B510-77CFE465B6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DFEFBA6-39D6-2833-B983-8E145BE4D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E3A3E-03A7-4E11-A8BF-831723222A43}" type="datetimeFigureOut">
              <a:rPr lang="sv-SE" smtClean="0"/>
              <a:t>2024-05-19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C90CE80-DC06-8045-1EF2-16220B61B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B28BEC7-0FFF-5D03-9BEA-E8FAF45E0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1CDEF-DB7F-4260-AEB9-DDE83AFAB73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19944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D24DD580-4B7F-2A9A-D73C-FCF2397A7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FD65C65-EAC4-0791-3D76-146AB3DE94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13778D9-6766-99DE-0F4A-A8078EC8F8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E3A3E-03A7-4E11-A8BF-831723222A43}" type="datetimeFigureOut">
              <a:rPr lang="sv-SE" smtClean="0"/>
              <a:t>2024-05-19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D515C26-E19A-F016-1D3B-9267CF5679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A56FA8E-0A3C-6947-86B9-4AAD92AF58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1CDEF-DB7F-4260-AEB9-DDE83AFAB73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75871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F3373189-B12A-665C-BF1F-419FF180FF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2122415"/>
            <a:ext cx="9255853" cy="3135385"/>
          </a:xfrm>
        </p:spPr>
        <p:txBody>
          <a:bodyPr>
            <a:normAutofit/>
          </a:bodyPr>
          <a:lstStyle/>
          <a:p>
            <a:r>
              <a:rPr lang="sv-SE" b="1" dirty="0"/>
              <a:t>Hämtning av nycklar och överlämning inom laget</a:t>
            </a:r>
          </a:p>
          <a:p>
            <a:endParaRPr lang="sv-SE" dirty="0"/>
          </a:p>
          <a:p>
            <a:r>
              <a:rPr lang="sv-SE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Nyckel/tag till kiosken och klubbstugan hämtas på kansliet under dess ordinarie öppettider måndag-fredag (öppettider på bergdalensik.se under mer&gt;&gt;kontakt).</a:t>
            </a:r>
            <a:br>
              <a:rPr lang="sv-SE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sv-SE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</a:p>
          <a:p>
            <a:r>
              <a:rPr lang="sv-SE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Om laget har flera kioskpass under sin kioskvecka och/eller olika funktionärer under en kioskdag ansvarar laget för att överlämning löses inom laget. </a:t>
            </a:r>
          </a:p>
          <a:p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9F221936-7EB8-4077-878F-A18CB3C3CC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547" y="321907"/>
            <a:ext cx="2944844" cy="1394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375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F3373189-B12A-665C-BF1F-419FF180FF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2122415"/>
            <a:ext cx="9255853" cy="3135385"/>
          </a:xfrm>
        </p:spPr>
        <p:txBody>
          <a:bodyPr>
            <a:normAutofit/>
          </a:bodyPr>
          <a:lstStyle/>
          <a:p>
            <a:r>
              <a:rPr lang="sv-SE" b="1" dirty="0"/>
              <a:t>Hembakat</a:t>
            </a:r>
          </a:p>
          <a:p>
            <a:endParaRPr lang="sv-SE" dirty="0"/>
          </a:p>
          <a:p>
            <a:r>
              <a:rPr lang="sv-SE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Det är väldigt uppskattat med hembakat!</a:t>
            </a:r>
          </a:p>
          <a:p>
            <a:r>
              <a:rPr lang="sv-SE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Laget ansvarar för att se till att det finns hembakat till försäljning under kioskveckan.</a:t>
            </a:r>
          </a:p>
          <a:p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9F221936-7EB8-4077-878F-A18CB3C3CC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547" y="321907"/>
            <a:ext cx="2944844" cy="1394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704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F3373189-B12A-665C-BF1F-419FF180FF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2122415"/>
            <a:ext cx="9255853" cy="3135385"/>
          </a:xfrm>
        </p:spPr>
        <p:txBody>
          <a:bodyPr>
            <a:normAutofit fontScale="70000" lnSpcReduction="20000"/>
          </a:bodyPr>
          <a:lstStyle/>
          <a:p>
            <a:r>
              <a:rPr lang="sv-SE" sz="3400" b="1" dirty="0"/>
              <a:t>Öppning och stängning</a:t>
            </a:r>
          </a:p>
          <a:p>
            <a:endParaRPr lang="sv-SE" dirty="0"/>
          </a:p>
          <a:p>
            <a:pPr algn="l"/>
            <a:r>
              <a:rPr lang="sv-SE" dirty="0"/>
              <a:t>Den som har första funktionärspasset bör komma minst 30 minuter innan för att förbereda.</a:t>
            </a:r>
          </a:p>
          <a:p>
            <a:endParaRPr lang="sv-SE" dirty="0"/>
          </a:p>
          <a:p>
            <a:endParaRPr lang="sv-SE" dirty="0"/>
          </a:p>
          <a:p>
            <a:pPr algn="l"/>
            <a:r>
              <a:rPr lang="sv-SE" dirty="0"/>
              <a:t>Kiosken skall vara iordningställd innan luckorna öppnas.</a:t>
            </a:r>
          </a:p>
          <a:p>
            <a:pPr algn="l"/>
            <a:endParaRPr lang="sv-SE" dirty="0"/>
          </a:p>
          <a:p>
            <a:pPr algn="l"/>
            <a:endParaRPr lang="sv-SE" dirty="0"/>
          </a:p>
          <a:p>
            <a:pPr algn="l"/>
            <a:r>
              <a:rPr lang="sv-SE" dirty="0"/>
              <a:t>Efter lagets sista kioskpass i kioskveckan återlämnas nyckel/tag i den grå brevlådan utanför kansliet.</a:t>
            </a:r>
          </a:p>
          <a:p>
            <a:pPr algn="l"/>
            <a:endParaRPr lang="sv-SE" dirty="0"/>
          </a:p>
          <a:p>
            <a:pPr algn="l"/>
            <a:endParaRPr lang="sv-SE" dirty="0"/>
          </a:p>
          <a:p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9F221936-7EB8-4077-878F-A18CB3C3CC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547" y="321907"/>
            <a:ext cx="2944844" cy="1394926"/>
          </a:xfrm>
          <a:prstGeom prst="rect">
            <a:avLst/>
          </a:prstGeom>
        </p:spPr>
      </p:pic>
      <p:sp>
        <p:nvSpPr>
          <p:cNvPr id="2" name="Rektangel 1" descr="Tidtagarur">
            <a:extLst>
              <a:ext uri="{FF2B5EF4-FFF2-40B4-BE49-F238E27FC236}">
                <a16:creationId xmlns:a16="http://schemas.microsoft.com/office/drawing/2014/main" id="{2D1B25F3-806C-991C-627B-CCA3C63096B9}"/>
              </a:ext>
            </a:extLst>
          </p:cNvPr>
          <p:cNvSpPr/>
          <p:nvPr/>
        </p:nvSpPr>
        <p:spPr>
          <a:xfrm>
            <a:off x="499033" y="2346601"/>
            <a:ext cx="913115" cy="912223"/>
          </a:xfrm>
          <a:prstGeom prst="rect">
            <a:avLst/>
          </a:prstGeom>
          <a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sv-SE"/>
          </a:p>
        </p:txBody>
      </p:sp>
      <p:sp>
        <p:nvSpPr>
          <p:cNvPr id="4" name="Rektangel 3" descr="Kiosk">
            <a:extLst>
              <a:ext uri="{FF2B5EF4-FFF2-40B4-BE49-F238E27FC236}">
                <a16:creationId xmlns:a16="http://schemas.microsoft.com/office/drawing/2014/main" id="{0987B699-B222-3F75-4335-44DAE42CDFE2}"/>
              </a:ext>
            </a:extLst>
          </p:cNvPr>
          <p:cNvSpPr/>
          <p:nvPr/>
        </p:nvSpPr>
        <p:spPr>
          <a:xfrm>
            <a:off x="503107" y="3461615"/>
            <a:ext cx="913115" cy="912223"/>
          </a:xfrm>
          <a:prstGeom prst="rect">
            <a:avLst/>
          </a:prstGeom>
          <a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sv-SE"/>
          </a:p>
        </p:txBody>
      </p:sp>
      <p:sp>
        <p:nvSpPr>
          <p:cNvPr id="6" name="Rektangel 5" descr="Nyckel">
            <a:extLst>
              <a:ext uri="{FF2B5EF4-FFF2-40B4-BE49-F238E27FC236}">
                <a16:creationId xmlns:a16="http://schemas.microsoft.com/office/drawing/2014/main" id="{A51C6141-43AF-A917-ECA0-11F78384814B}"/>
              </a:ext>
            </a:extLst>
          </p:cNvPr>
          <p:cNvSpPr/>
          <p:nvPr/>
        </p:nvSpPr>
        <p:spPr>
          <a:xfrm>
            <a:off x="499033" y="4430270"/>
            <a:ext cx="913115" cy="912223"/>
          </a:xfrm>
          <a:prstGeom prst="rect">
            <a:avLst/>
          </a:prstGeom>
          <a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28381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F3373189-B12A-665C-BF1F-419FF180FF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2122415"/>
            <a:ext cx="9255853" cy="3135385"/>
          </a:xfrm>
        </p:spPr>
        <p:txBody>
          <a:bodyPr>
            <a:normAutofit fontScale="92500" lnSpcReduction="10000"/>
          </a:bodyPr>
          <a:lstStyle/>
          <a:p>
            <a:r>
              <a:rPr lang="sv-SE" b="1" dirty="0"/>
              <a:t>Röda pärmen</a:t>
            </a:r>
          </a:p>
          <a:p>
            <a:endParaRPr lang="sv-SE" dirty="0"/>
          </a:p>
          <a:p>
            <a:r>
              <a:rPr lang="sv-SE" dirty="0"/>
              <a:t>I kiosken finns det en röd pärm med mer detaljerade instruktionen samt checklistor för öppning och stängning av kiosken. Här finns också prislista och försäljningslista att fylla i.</a:t>
            </a:r>
          </a:p>
          <a:p>
            <a:endParaRPr lang="sv-SE" dirty="0"/>
          </a:p>
          <a:p>
            <a:r>
              <a:rPr lang="sv-SE" dirty="0"/>
              <a:t>Inför kioskpasset kan det finnas specifika instruktioner som gäller för just ert kioskpass. Det kan gälla instruktioner om fika och dricka till domare. Finns det sådana instruktioner sitter dessa i den röda pärmen.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9F221936-7EB8-4077-878F-A18CB3C3CC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547" y="321907"/>
            <a:ext cx="2944844" cy="1394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991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F3373189-B12A-665C-BF1F-419FF180FF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2122415"/>
            <a:ext cx="9255853" cy="3135385"/>
          </a:xfrm>
        </p:spPr>
        <p:txBody>
          <a:bodyPr>
            <a:normAutofit/>
          </a:bodyPr>
          <a:lstStyle/>
          <a:p>
            <a:r>
              <a:rPr lang="sv-SE" b="1" dirty="0"/>
              <a:t>Förtydligande</a:t>
            </a:r>
          </a:p>
          <a:p>
            <a:endParaRPr lang="sv-SE" dirty="0"/>
          </a:p>
          <a:p>
            <a:r>
              <a:rPr lang="sv-SE" dirty="0"/>
              <a:t>Ni kommer överens om vem som hämtar/lämnar nyckel.</a:t>
            </a:r>
          </a:p>
          <a:p>
            <a:endParaRPr lang="sv-SE" dirty="0"/>
          </a:p>
          <a:p>
            <a:r>
              <a:rPr lang="sv-SE" dirty="0"/>
              <a:t>Om ni inte har möjlighet att vara med på den tilldelade tiden får ni byta med varandra.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9F221936-7EB8-4077-878F-A18CB3C3CC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547" y="321907"/>
            <a:ext cx="2944844" cy="1394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455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F3373189-B12A-665C-BF1F-419FF180FF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8073" y="1081361"/>
            <a:ext cx="9255853" cy="3135385"/>
          </a:xfrm>
        </p:spPr>
        <p:txBody>
          <a:bodyPr>
            <a:normAutofit/>
          </a:bodyPr>
          <a:lstStyle/>
          <a:p>
            <a:r>
              <a:rPr lang="sv-SE" b="1" dirty="0"/>
              <a:t>Kioskansvar vecka 23</a:t>
            </a:r>
          </a:p>
          <a:p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9F221936-7EB8-4077-878F-A18CB3C3CC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547" y="321907"/>
            <a:ext cx="2944844" cy="1394926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C1B3EB02-3068-8766-0403-2E8ECE9C97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6286" y="1856271"/>
            <a:ext cx="10157603" cy="4956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0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227</Words>
  <Application>Microsoft Office PowerPoint</Application>
  <PresentationFormat>Bredbild</PresentationFormat>
  <Paragraphs>29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1" baseType="lpstr">
      <vt:lpstr>Arabic Typesetting</vt:lpstr>
      <vt:lpstr>Arial</vt:lpstr>
      <vt:lpstr>Calibri</vt:lpstr>
      <vt:lpstr>Calibri Light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Evelina Zetterström</dc:creator>
  <cp:lastModifiedBy>Evelina Zetterström</cp:lastModifiedBy>
  <cp:revision>2</cp:revision>
  <cp:lastPrinted>2023-07-26T05:10:54Z</cp:lastPrinted>
  <dcterms:created xsi:type="dcterms:W3CDTF">2023-04-26T06:12:02Z</dcterms:created>
  <dcterms:modified xsi:type="dcterms:W3CDTF">2024-05-19T20:39:38Z</dcterms:modified>
</cp:coreProperties>
</file>