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handoutMasterIdLst>
    <p:handoutMasterId r:id="rId4"/>
  </p:handoutMasterIdLst>
  <p:sldIdLst>
    <p:sldId id="636" r:id="rId2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1769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B9311B0-A6A2-48D2-AEAE-BCFFBD7050C4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2281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5981" y="9442281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77772A20-BBD4-4D52-8BD1-99AA40456A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6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146B7AC-7999-4273-979B-C80D939719F0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B42DD0CE-9401-420F-A381-69B01FA507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64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8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17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069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002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743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86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6763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084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9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2017-08-17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515253" y="1736725"/>
            <a:ext cx="11160811" cy="423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243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23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39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616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92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43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78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33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5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2EE4-D8BD-4051-B81B-107423A9CC1E}" type="datetimeFigureOut">
              <a:rPr lang="sv-SE" smtClean="0"/>
              <a:t>2022-11-14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44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67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3DC72C17-20E6-4503-B98C-E9E3B24C2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" y="-25333"/>
            <a:ext cx="9711857" cy="6902624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AA90F24-FA4B-4070-BDBE-313384315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656" y="44624"/>
            <a:ext cx="27717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9466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Juristbyrå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Svea Sko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1311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Fasett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Seriesammandrag Gällivare 27/11</dc:title>
  <dc:creator>Jatko Marcus</dc:creator>
  <cp:lastModifiedBy>Sara Stridsman</cp:lastModifiedBy>
  <cp:revision>3</cp:revision>
  <cp:lastPrinted>2021-11-10T14:38:24Z</cp:lastPrinted>
  <dcterms:created xsi:type="dcterms:W3CDTF">2021-11-10T14:25:43Z</dcterms:created>
  <dcterms:modified xsi:type="dcterms:W3CDTF">2022-11-14T21:21:10Z</dcterms:modified>
</cp:coreProperties>
</file>