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633" r:id="rId2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98989"/>
    <a:srgbClr val="176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84" d="100"/>
          <a:sy n="84" d="100"/>
        </p:scale>
        <p:origin x="50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B9311B0-A6A2-48D2-AEAE-BCFFBD7050C4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42281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5981" y="9442281"/>
            <a:ext cx="2951217" cy="498644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77772A20-BBD4-4D52-8BD1-99AA40456A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60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146B7AC-7999-4273-979B-C80D939719F0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7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7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B42DD0CE-9401-420F-A381-69B01FA507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64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834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93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7738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655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0107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729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7416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972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57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2017-08-17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515253" y="1736725"/>
            <a:ext cx="11160811" cy="423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243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57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6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191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89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68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65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23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75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2EE4-D8BD-4051-B81B-107423A9CC1E}" type="datetimeFigureOut">
              <a:rPr lang="sv-SE" smtClean="0"/>
              <a:t>2022-03-13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9DA247-4C8B-4455-9E67-66A1A4A1E9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7110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7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590976F-8D8D-40BC-A2D2-0AC260F8A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338328"/>
            <a:ext cx="10887000" cy="714408"/>
          </a:xfrm>
        </p:spPr>
        <p:txBody>
          <a:bodyPr>
            <a:normAutofit/>
          </a:bodyPr>
          <a:lstStyle/>
          <a:p>
            <a:r>
              <a:rPr lang="sv-SE" dirty="0"/>
              <a:t>Seriesammandrag Kiruna 19/3 - 2022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F51880C-FA88-4C04-BCF2-4C305132AB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5360" y="1044096"/>
            <a:ext cx="3126170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400" dirty="0"/>
              <a:t>Spelform </a:t>
            </a:r>
            <a:r>
              <a:rPr lang="sv-SE" sz="1400" b="1" dirty="0"/>
              <a:t>3 </a:t>
            </a:r>
            <a:r>
              <a:rPr lang="sv-SE" sz="1400" dirty="0"/>
              <a:t>mot </a:t>
            </a:r>
            <a:r>
              <a:rPr lang="sv-SE" sz="1400" b="1" dirty="0"/>
              <a:t>3 + målvakt</a:t>
            </a:r>
          </a:p>
          <a:p>
            <a:pPr marL="0" indent="0">
              <a:buNone/>
            </a:pPr>
            <a:r>
              <a:rPr lang="sv-SE" sz="1400" b="1" dirty="0"/>
              <a:t>Deltagande lag: </a:t>
            </a:r>
          </a:p>
          <a:p>
            <a:pPr marL="0" indent="0">
              <a:buNone/>
            </a:pPr>
            <a:r>
              <a:rPr lang="sv-SE" sz="1400" dirty="0"/>
              <a:t>K</a:t>
            </a:r>
            <a:r>
              <a:rPr lang="sv-SE" sz="1200" dirty="0"/>
              <a:t>iruna IF ungdom 1,2</a:t>
            </a:r>
          </a:p>
          <a:p>
            <a:pPr marL="0" indent="0">
              <a:buNone/>
            </a:pPr>
            <a:r>
              <a:rPr lang="sv-SE" sz="1200" dirty="0"/>
              <a:t>Pajala HC 1,2</a:t>
            </a:r>
          </a:p>
          <a:p>
            <a:pPr marL="0" indent="0">
              <a:buNone/>
            </a:pPr>
            <a:r>
              <a:rPr lang="sv-SE" sz="1200" dirty="0"/>
              <a:t>Jokkmokks HF</a:t>
            </a:r>
          </a:p>
          <a:p>
            <a:pPr marL="0" indent="0">
              <a:buNone/>
            </a:pPr>
            <a:r>
              <a:rPr lang="sv-SE" sz="1200" dirty="0"/>
              <a:t>Narviks IK</a:t>
            </a:r>
          </a:p>
          <a:p>
            <a:r>
              <a:rPr lang="sv-SE" sz="1500" dirty="0"/>
              <a:t>Arr: Kiruna IF Ungdom</a:t>
            </a:r>
          </a:p>
          <a:p>
            <a:r>
              <a:rPr lang="sv-SE" sz="1500" dirty="0"/>
              <a:t>Speltid 1x24 min med 1,5 minuters pipbyten.</a:t>
            </a:r>
          </a:p>
          <a:p>
            <a:r>
              <a:rPr lang="sv-SE" sz="1500" dirty="0"/>
              <a:t>Ojämna matchnummer spelar mot entrén. </a:t>
            </a:r>
          </a:p>
          <a:p>
            <a:r>
              <a:rPr lang="sv-SE" sz="1500" dirty="0"/>
              <a:t>Tillrättavisning alt jaktstraff. </a:t>
            </a:r>
          </a:p>
          <a:p>
            <a:pPr marL="0" indent="0">
              <a:buNone/>
            </a:pPr>
            <a:r>
              <a:rPr lang="sv-SE" sz="1400" dirty="0"/>
              <a:t>Lunchtider</a:t>
            </a:r>
            <a:r>
              <a:rPr lang="sv-SE" sz="2000" dirty="0"/>
              <a:t> </a:t>
            </a:r>
            <a:r>
              <a:rPr lang="sv-SE" sz="1200" dirty="0"/>
              <a:t>(stadionbyggnad </a:t>
            </a:r>
            <a:r>
              <a:rPr lang="sv-SE" sz="1200" dirty="0" err="1"/>
              <a:t>Matojärvi</a:t>
            </a:r>
            <a:r>
              <a:rPr lang="sv-SE" sz="1200" dirty="0"/>
              <a:t>)</a:t>
            </a:r>
          </a:p>
          <a:p>
            <a:r>
              <a:rPr lang="sv-SE" sz="1400" dirty="0"/>
              <a:t>11:50 Kiruna IF, Jokkmokks HF</a:t>
            </a:r>
          </a:p>
          <a:p>
            <a:r>
              <a:rPr lang="sv-SE" sz="1400" dirty="0"/>
              <a:t>12:20 Narviks IK, Pajala HC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b="1" dirty="0"/>
          </a:p>
          <a:p>
            <a:endParaRPr lang="sv-SE" b="1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4AE19D-E974-4D95-AFDF-728B958E571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41117" y="1052736"/>
            <a:ext cx="8362144" cy="5805264"/>
          </a:xfrm>
        </p:spPr>
        <p:txBody>
          <a:bodyPr>
            <a:normAutofit fontScale="25000" lnSpcReduction="20000"/>
          </a:bodyPr>
          <a:lstStyle/>
          <a:p>
            <a:r>
              <a:rPr lang="sv-SE" sz="5500" b="1" dirty="0"/>
              <a:t>TID	           Match nr		Hemmalag		Bortalag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4800" dirty="0"/>
              <a:t>09:00				1		</a:t>
            </a:r>
            <a:r>
              <a:rPr lang="sv-SE" sz="4800" dirty="0" err="1"/>
              <a:t>Kifu</a:t>
            </a:r>
            <a:r>
              <a:rPr lang="sv-SE" sz="4800" dirty="0"/>
              <a:t> 2			Pajala HC 2</a:t>
            </a:r>
            <a:endParaRPr lang="sv-SE" sz="4800" u="sng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4800" u="sng" dirty="0"/>
              <a:t>				2		Jokkmokks HF	Pajala HC 1</a:t>
            </a:r>
          </a:p>
          <a:p>
            <a:pPr marL="0" indent="0">
              <a:buNone/>
            </a:pPr>
            <a:r>
              <a:rPr lang="sv-SE" sz="4800" dirty="0"/>
              <a:t>09:30				3		</a:t>
            </a:r>
            <a:r>
              <a:rPr lang="sv-SE" sz="4800" dirty="0" err="1"/>
              <a:t>Kifu</a:t>
            </a:r>
            <a:r>
              <a:rPr lang="sv-SE" sz="4800" dirty="0"/>
              <a:t> 1			Jokkmokks HF</a:t>
            </a:r>
          </a:p>
          <a:p>
            <a:pPr marL="0" indent="0">
              <a:buNone/>
            </a:pPr>
            <a:r>
              <a:rPr lang="sv-SE" sz="4800" u="sng" dirty="0"/>
              <a:t>				4		Pajala HC 2		Narviks IK</a:t>
            </a:r>
          </a:p>
          <a:p>
            <a:pPr marL="0" indent="0">
              <a:buNone/>
            </a:pPr>
            <a:r>
              <a:rPr lang="sv-SE" sz="4800" dirty="0"/>
              <a:t>	</a:t>
            </a:r>
            <a:r>
              <a:rPr lang="sv-SE" sz="4800" b="1" dirty="0"/>
              <a:t>Isvård</a:t>
            </a:r>
          </a:p>
          <a:p>
            <a:pPr marL="0" indent="0">
              <a:buNone/>
            </a:pPr>
            <a:r>
              <a:rPr lang="sv-SE" sz="4800" dirty="0"/>
              <a:t>10:45				5		</a:t>
            </a:r>
            <a:r>
              <a:rPr lang="sv-SE" sz="4800" dirty="0" err="1"/>
              <a:t>Kifu</a:t>
            </a:r>
            <a:r>
              <a:rPr lang="sv-SE" sz="4800" dirty="0"/>
              <a:t> 2 			Narviks IK	</a:t>
            </a:r>
          </a:p>
          <a:p>
            <a:pPr marL="0" indent="0">
              <a:buNone/>
            </a:pPr>
            <a:r>
              <a:rPr lang="sv-SE" sz="4800" u="sng" dirty="0"/>
              <a:t>				6		Jokkmokks HF	Pajala HC 2</a:t>
            </a:r>
          </a:p>
          <a:p>
            <a:pPr marL="0" indent="0">
              <a:buNone/>
            </a:pPr>
            <a:r>
              <a:rPr lang="sv-SE" sz="4800" dirty="0"/>
              <a:t>11:15				7		</a:t>
            </a:r>
            <a:r>
              <a:rPr lang="sv-SE" sz="4800" dirty="0" err="1"/>
              <a:t>Kifu</a:t>
            </a:r>
            <a:r>
              <a:rPr lang="sv-SE" sz="4800" dirty="0"/>
              <a:t> 1			Pajala HC 1</a:t>
            </a:r>
          </a:p>
          <a:p>
            <a:pPr marL="0" indent="0">
              <a:buNone/>
            </a:pPr>
            <a:r>
              <a:rPr lang="sv-SE" sz="4800" u="sng" dirty="0"/>
              <a:t>				8		Narviks IK		Jokkmokks HF</a:t>
            </a:r>
            <a:r>
              <a:rPr lang="sv-SE" sz="4800" dirty="0"/>
              <a:t>		</a:t>
            </a:r>
          </a:p>
          <a:p>
            <a:pPr marL="0" indent="0">
              <a:buNone/>
            </a:pPr>
            <a:r>
              <a:rPr lang="sv-SE" sz="4800" b="1" dirty="0"/>
              <a:t>11:45 – 13:15 Lunch</a:t>
            </a:r>
          </a:p>
          <a:p>
            <a:pPr marL="0" indent="0">
              <a:buNone/>
            </a:pPr>
            <a:r>
              <a:rPr lang="sv-SE" sz="4800" dirty="0"/>
              <a:t>13:15				9		Narviks IK		Pajala HC 1</a:t>
            </a:r>
          </a:p>
          <a:p>
            <a:pPr marL="0" indent="0">
              <a:buNone/>
            </a:pPr>
            <a:r>
              <a:rPr lang="sv-SE" sz="4800" u="sng" dirty="0"/>
              <a:t>				10		</a:t>
            </a:r>
            <a:r>
              <a:rPr lang="sv-SE" sz="4800" u="sng" dirty="0" err="1"/>
              <a:t>Kifu</a:t>
            </a:r>
            <a:r>
              <a:rPr lang="sv-SE" sz="4800" u="sng" dirty="0"/>
              <a:t> 2 			Jokkmokks HF</a:t>
            </a:r>
          </a:p>
          <a:p>
            <a:pPr marL="0" indent="0">
              <a:buNone/>
            </a:pPr>
            <a:r>
              <a:rPr lang="sv-SE" sz="4800" dirty="0"/>
              <a:t>13:45				11		</a:t>
            </a:r>
            <a:r>
              <a:rPr lang="sv-SE" sz="4800" dirty="0" err="1"/>
              <a:t>Kifu</a:t>
            </a:r>
            <a:r>
              <a:rPr lang="sv-SE" sz="4800" dirty="0"/>
              <a:t> 2 			Pajala HC 1	</a:t>
            </a:r>
          </a:p>
          <a:p>
            <a:pPr marL="0" indent="0">
              <a:buNone/>
            </a:pPr>
            <a:r>
              <a:rPr lang="sv-SE" sz="4800" u="sng" dirty="0"/>
              <a:t>				12		</a:t>
            </a:r>
            <a:r>
              <a:rPr lang="sv-SE" sz="4800" u="sng" dirty="0" err="1"/>
              <a:t>Kifu</a:t>
            </a:r>
            <a:r>
              <a:rPr lang="sv-SE" sz="4800" u="sng" dirty="0"/>
              <a:t> 1 			Narviks IK</a:t>
            </a:r>
          </a:p>
          <a:p>
            <a:pPr marL="0" indent="0">
              <a:buNone/>
            </a:pPr>
            <a:r>
              <a:rPr lang="sv-SE" sz="4800" dirty="0"/>
              <a:t>	Isvård</a:t>
            </a:r>
          </a:p>
          <a:p>
            <a:pPr marL="0" indent="0">
              <a:buNone/>
            </a:pPr>
            <a:r>
              <a:rPr lang="sv-SE" sz="4800" u="sng" dirty="0"/>
              <a:t>14:00				13		</a:t>
            </a:r>
            <a:r>
              <a:rPr lang="sv-SE" sz="4800" u="sng" dirty="0" err="1"/>
              <a:t>Kifu</a:t>
            </a:r>
            <a:r>
              <a:rPr lang="sv-SE" sz="4800" u="sng" dirty="0"/>
              <a:t> 1			Pajala HC 2</a:t>
            </a:r>
          </a:p>
          <a:p>
            <a:pPr marL="0" indent="0">
              <a:buNone/>
            </a:pPr>
            <a:r>
              <a:rPr lang="sv-SE" sz="4800" dirty="0"/>
              <a:t>14:30				14		Pajala HC 1		Pajala HC 2	</a:t>
            </a:r>
          </a:p>
          <a:p>
            <a:pPr marL="0" indent="0">
              <a:buNone/>
            </a:pPr>
            <a:r>
              <a:rPr lang="sv-SE" sz="4800" dirty="0"/>
              <a:t>				15		</a:t>
            </a:r>
            <a:r>
              <a:rPr lang="sv-SE" sz="4800" dirty="0" err="1"/>
              <a:t>Kifu</a:t>
            </a:r>
            <a:r>
              <a:rPr lang="sv-SE" sz="4800" dirty="0"/>
              <a:t> 1 			</a:t>
            </a:r>
            <a:r>
              <a:rPr lang="sv-SE" sz="4800" dirty="0" err="1"/>
              <a:t>Kifu</a:t>
            </a:r>
            <a:r>
              <a:rPr lang="sv-SE" sz="4800" dirty="0"/>
              <a:t> 2</a:t>
            </a:r>
          </a:p>
          <a:p>
            <a:pPr marL="1554480" lvl="5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58644281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Juristbyrå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Svea skogs färger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655"/>
      </a:accent1>
      <a:accent2>
        <a:srgbClr val="A5C83D"/>
      </a:accent2>
      <a:accent3>
        <a:srgbClr val="698E14"/>
      </a:accent3>
      <a:accent4>
        <a:srgbClr val="88D7F0"/>
      </a:accent4>
      <a:accent5>
        <a:srgbClr val="58BCD9"/>
      </a:accent5>
      <a:accent6>
        <a:srgbClr val="FF5722"/>
      </a:accent6>
      <a:hlink>
        <a:srgbClr val="0000FF"/>
      </a:hlink>
      <a:folHlink>
        <a:srgbClr val="800080"/>
      </a:folHlink>
    </a:clrScheme>
    <a:fontScheme name="Svea Sko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1115</TotalTime>
  <Words>309</Words>
  <Application>Microsoft Office PowerPoint</Application>
  <PresentationFormat>Bredbild</PresentationFormat>
  <Paragraphs>35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Fasett</vt:lpstr>
      <vt:lpstr>Seriesammandrag Kiruna 19/3 - 2022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Seriesammandrag Gällivare 27/11</dc:title>
  <dc:creator>Jatko Marcus</dc:creator>
  <cp:lastModifiedBy>Sara Stridsman</cp:lastModifiedBy>
  <cp:revision>9</cp:revision>
  <cp:lastPrinted>2021-11-10T14:38:24Z</cp:lastPrinted>
  <dcterms:created xsi:type="dcterms:W3CDTF">2021-11-10T14:25:43Z</dcterms:created>
  <dcterms:modified xsi:type="dcterms:W3CDTF">2022-03-13T17:10:02Z</dcterms:modified>
</cp:coreProperties>
</file>