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5" r:id="rId28"/>
    <p:sldId id="286" r:id="rId29"/>
    <p:sldId id="287" r:id="rId30"/>
    <p:sldId id="288" r:id="rId31"/>
    <p:sldId id="289" r:id="rId32"/>
    <p:sldId id="290" r:id="rId33"/>
    <p:sldId id="291" r:id="rId34"/>
    <p:sldId id="292" r:id="rId35"/>
    <p:sldId id="293" r:id="rId36"/>
    <p:sldId id="295" r:id="rId37"/>
    <p:sldId id="297" r:id="rId38"/>
    <p:sldId id="300" r:id="rId39"/>
    <p:sldId id="301" r:id="rId40"/>
    <p:sldId id="303" r:id="rId41"/>
    <p:sldId id="304" r:id="rId42"/>
    <p:sldId id="307" r:id="rId43"/>
    <p:sldId id="308" r:id="rId4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0F7"/>
          </a:solidFill>
        </a:fill>
      </a:tcStyle>
    </a:wholeTbl>
    <a:band2H>
      <a:tcTxStyle/>
      <a:tcStyle>
        <a:tcBdr/>
        <a:fill>
          <a:solidFill>
            <a:srgbClr val="E6E9F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ECA"/>
          </a:solidFill>
        </a:fill>
      </a:tcStyle>
    </a:wholeTbl>
    <a:band2H>
      <a:tcTxStyle/>
      <a:tcStyle>
        <a:tcBdr/>
        <a:fill>
          <a:solidFill>
            <a:srgbClr val="FFE8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ECA"/>
          </a:solidFill>
        </a:fill>
      </a:tcStyle>
    </a:wholeTbl>
    <a:band2H>
      <a:tcTxStyle/>
      <a:tcStyle>
        <a:tcBdr/>
        <a:fill>
          <a:solidFill>
            <a:srgbClr val="FFF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gnus Cleve" userId="14990172-43b5-4da8-be26-d6a27d87605e" providerId="ADAL" clId="{AF55D807-2D4A-4BCD-8148-D5E785776B2F}"/>
    <pc:docChg chg="custSel delSld modSld">
      <pc:chgData name="Magnus Cleve" userId="14990172-43b5-4da8-be26-d6a27d87605e" providerId="ADAL" clId="{AF55D807-2D4A-4BCD-8148-D5E785776B2F}" dt="2023-08-31T08:01:42.731" v="9" actId="47"/>
      <pc:docMkLst>
        <pc:docMk/>
      </pc:docMkLst>
      <pc:sldChg chg="del">
        <pc:chgData name="Magnus Cleve" userId="14990172-43b5-4da8-be26-d6a27d87605e" providerId="ADAL" clId="{AF55D807-2D4A-4BCD-8148-D5E785776B2F}" dt="2023-08-31T08:00:23.410" v="0" actId="47"/>
        <pc:sldMkLst>
          <pc:docMk/>
          <pc:sldMk cId="0" sldId="264"/>
        </pc:sldMkLst>
      </pc:sldChg>
      <pc:sldChg chg="del">
        <pc:chgData name="Magnus Cleve" userId="14990172-43b5-4da8-be26-d6a27d87605e" providerId="ADAL" clId="{AF55D807-2D4A-4BCD-8148-D5E785776B2F}" dt="2023-08-31T08:00:54.057" v="1" actId="47"/>
        <pc:sldMkLst>
          <pc:docMk/>
          <pc:sldMk cId="0" sldId="282"/>
        </pc:sldMkLst>
      </pc:sldChg>
      <pc:sldChg chg="addSp delSp modSp mod">
        <pc:chgData name="Magnus Cleve" userId="14990172-43b5-4da8-be26-d6a27d87605e" providerId="ADAL" clId="{AF55D807-2D4A-4BCD-8148-D5E785776B2F}" dt="2023-08-31T08:01:03.577" v="2" actId="478"/>
        <pc:sldMkLst>
          <pc:docMk/>
          <pc:sldMk cId="0" sldId="287"/>
        </pc:sldMkLst>
        <pc:spChg chg="add mod">
          <ac:chgData name="Magnus Cleve" userId="14990172-43b5-4da8-be26-d6a27d87605e" providerId="ADAL" clId="{AF55D807-2D4A-4BCD-8148-D5E785776B2F}" dt="2023-08-31T08:01:03.577" v="2" actId="478"/>
          <ac:spMkLst>
            <pc:docMk/>
            <pc:sldMk cId="0" sldId="287"/>
            <ac:spMk id="3" creationId="{FC1036FF-1EAC-6E6C-9CD3-7F622F0A66AF}"/>
          </ac:spMkLst>
        </pc:spChg>
        <pc:picChg chg="del">
          <ac:chgData name="Magnus Cleve" userId="14990172-43b5-4da8-be26-d6a27d87605e" providerId="ADAL" clId="{AF55D807-2D4A-4BCD-8148-D5E785776B2F}" dt="2023-08-31T08:01:03.577" v="2" actId="478"/>
          <ac:picMkLst>
            <pc:docMk/>
            <pc:sldMk cId="0" sldId="287"/>
            <ac:picMk id="563" creationId="{00000000-0000-0000-0000-000000000000}"/>
          </ac:picMkLst>
        </pc:picChg>
      </pc:sldChg>
      <pc:sldChg chg="del">
        <pc:chgData name="Magnus Cleve" userId="14990172-43b5-4da8-be26-d6a27d87605e" providerId="ADAL" clId="{AF55D807-2D4A-4BCD-8148-D5E785776B2F}" dt="2023-08-31T08:01:11.162" v="3" actId="47"/>
        <pc:sldMkLst>
          <pc:docMk/>
          <pc:sldMk cId="0" sldId="294"/>
        </pc:sldMkLst>
      </pc:sldChg>
      <pc:sldChg chg="del">
        <pc:chgData name="Magnus Cleve" userId="14990172-43b5-4da8-be26-d6a27d87605e" providerId="ADAL" clId="{AF55D807-2D4A-4BCD-8148-D5E785776B2F}" dt="2023-08-31T08:01:14.799" v="4" actId="47"/>
        <pc:sldMkLst>
          <pc:docMk/>
          <pc:sldMk cId="0" sldId="296"/>
        </pc:sldMkLst>
      </pc:sldChg>
      <pc:sldChg chg="del">
        <pc:chgData name="Magnus Cleve" userId="14990172-43b5-4da8-be26-d6a27d87605e" providerId="ADAL" clId="{AF55D807-2D4A-4BCD-8148-D5E785776B2F}" dt="2023-08-31T08:01:20.675" v="5" actId="47"/>
        <pc:sldMkLst>
          <pc:docMk/>
          <pc:sldMk cId="0" sldId="298"/>
        </pc:sldMkLst>
      </pc:sldChg>
      <pc:sldChg chg="del">
        <pc:chgData name="Magnus Cleve" userId="14990172-43b5-4da8-be26-d6a27d87605e" providerId="ADAL" clId="{AF55D807-2D4A-4BCD-8148-D5E785776B2F}" dt="2023-08-31T08:01:24.969" v="6" actId="47"/>
        <pc:sldMkLst>
          <pc:docMk/>
          <pc:sldMk cId="0" sldId="299"/>
        </pc:sldMkLst>
      </pc:sldChg>
      <pc:sldChg chg="del">
        <pc:chgData name="Magnus Cleve" userId="14990172-43b5-4da8-be26-d6a27d87605e" providerId="ADAL" clId="{AF55D807-2D4A-4BCD-8148-D5E785776B2F}" dt="2023-08-31T08:01:31.343" v="7" actId="47"/>
        <pc:sldMkLst>
          <pc:docMk/>
          <pc:sldMk cId="0" sldId="302"/>
        </pc:sldMkLst>
      </pc:sldChg>
      <pc:sldChg chg="del">
        <pc:chgData name="Magnus Cleve" userId="14990172-43b5-4da8-be26-d6a27d87605e" providerId="ADAL" clId="{AF55D807-2D4A-4BCD-8148-D5E785776B2F}" dt="2023-08-31T08:01:39.454" v="8" actId="47"/>
        <pc:sldMkLst>
          <pc:docMk/>
          <pc:sldMk cId="0" sldId="305"/>
        </pc:sldMkLst>
      </pc:sldChg>
      <pc:sldChg chg="del">
        <pc:chgData name="Magnus Cleve" userId="14990172-43b5-4da8-be26-d6a27d87605e" providerId="ADAL" clId="{AF55D807-2D4A-4BCD-8148-D5E785776B2F}" dt="2023-08-31T08:01:42.731" v="9" actId="47"/>
        <pc:sldMkLst>
          <pc:docMk/>
          <pc:sldMk cId="0" sldId="306"/>
        </pc:sldMkLst>
      </pc:sldChg>
    </pc:docChg>
  </pc:docChgLst>
  <pc:docChgLst>
    <pc:chgData name="Magnus Cleve" userId="14990172-43b5-4da8-be26-d6a27d87605e" providerId="ADAL" clId="{F8ECC9FD-482C-4E11-ADA2-15E60F8632A2}"/>
    <pc:docChg chg="custSel delSld modSld">
      <pc:chgData name="Magnus Cleve" userId="14990172-43b5-4da8-be26-d6a27d87605e" providerId="ADAL" clId="{F8ECC9FD-482C-4E11-ADA2-15E60F8632A2}" dt="2023-08-31T08:03:07.690" v="14" actId="478"/>
      <pc:docMkLst>
        <pc:docMk/>
      </pc:docMkLst>
      <pc:sldChg chg="addSp delSp modSp mod">
        <pc:chgData name="Magnus Cleve" userId="14990172-43b5-4da8-be26-d6a27d87605e" providerId="ADAL" clId="{F8ECC9FD-482C-4E11-ADA2-15E60F8632A2}" dt="2023-08-31T08:02:05.460" v="1" actId="478"/>
        <pc:sldMkLst>
          <pc:docMk/>
          <pc:sldMk cId="0" sldId="258"/>
        </pc:sldMkLst>
        <pc:spChg chg="add mod">
          <ac:chgData name="Magnus Cleve" userId="14990172-43b5-4da8-be26-d6a27d87605e" providerId="ADAL" clId="{F8ECC9FD-482C-4E11-ADA2-15E60F8632A2}" dt="2023-08-31T08:02:04.440" v="0" actId="478"/>
          <ac:spMkLst>
            <pc:docMk/>
            <pc:sldMk cId="0" sldId="258"/>
            <ac:spMk id="3" creationId="{69F2E7A9-8800-288A-DD8F-89F43E915417}"/>
          </ac:spMkLst>
        </pc:spChg>
        <pc:spChg chg="add mod">
          <ac:chgData name="Magnus Cleve" userId="14990172-43b5-4da8-be26-d6a27d87605e" providerId="ADAL" clId="{F8ECC9FD-482C-4E11-ADA2-15E60F8632A2}" dt="2023-08-31T08:02:05.460" v="1" actId="478"/>
          <ac:spMkLst>
            <pc:docMk/>
            <pc:sldMk cId="0" sldId="258"/>
            <ac:spMk id="5" creationId="{E29C3F26-A149-4260-238A-FB69BCA10BF1}"/>
          </ac:spMkLst>
        </pc:spChg>
        <pc:picChg chg="del">
          <ac:chgData name="Magnus Cleve" userId="14990172-43b5-4da8-be26-d6a27d87605e" providerId="ADAL" clId="{F8ECC9FD-482C-4E11-ADA2-15E60F8632A2}" dt="2023-08-31T08:02:05.460" v="1" actId="478"/>
          <ac:picMkLst>
            <pc:docMk/>
            <pc:sldMk cId="0" sldId="258"/>
            <ac:picMk id="414" creationId="{00000000-0000-0000-0000-000000000000}"/>
          </ac:picMkLst>
        </pc:picChg>
        <pc:picChg chg="del">
          <ac:chgData name="Magnus Cleve" userId="14990172-43b5-4da8-be26-d6a27d87605e" providerId="ADAL" clId="{F8ECC9FD-482C-4E11-ADA2-15E60F8632A2}" dt="2023-08-31T08:02:04.440" v="0" actId="478"/>
          <ac:picMkLst>
            <pc:docMk/>
            <pc:sldMk cId="0" sldId="258"/>
            <ac:picMk id="416" creationId="{00000000-0000-0000-0000-000000000000}"/>
          </ac:picMkLst>
        </pc:picChg>
      </pc:sldChg>
      <pc:sldChg chg="delSp mod">
        <pc:chgData name="Magnus Cleve" userId="14990172-43b5-4da8-be26-d6a27d87605e" providerId="ADAL" clId="{F8ECC9FD-482C-4E11-ADA2-15E60F8632A2}" dt="2023-08-31T08:02:10.947" v="2" actId="478"/>
        <pc:sldMkLst>
          <pc:docMk/>
          <pc:sldMk cId="0" sldId="262"/>
        </pc:sldMkLst>
        <pc:picChg chg="del">
          <ac:chgData name="Magnus Cleve" userId="14990172-43b5-4da8-be26-d6a27d87605e" providerId="ADAL" clId="{F8ECC9FD-482C-4E11-ADA2-15E60F8632A2}" dt="2023-08-31T08:02:10.947" v="2" actId="478"/>
          <ac:picMkLst>
            <pc:docMk/>
            <pc:sldMk cId="0" sldId="262"/>
            <ac:picMk id="433" creationId="{00000000-0000-0000-0000-000000000000}"/>
          </ac:picMkLst>
        </pc:picChg>
      </pc:sldChg>
      <pc:sldChg chg="del">
        <pc:chgData name="Magnus Cleve" userId="14990172-43b5-4da8-be26-d6a27d87605e" providerId="ADAL" clId="{F8ECC9FD-482C-4E11-ADA2-15E60F8632A2}" dt="2023-08-31T08:02:19.542" v="3" actId="47"/>
        <pc:sldMkLst>
          <pc:docMk/>
          <pc:sldMk cId="0" sldId="266"/>
        </pc:sldMkLst>
      </pc:sldChg>
      <pc:sldChg chg="delSp mod">
        <pc:chgData name="Magnus Cleve" userId="14990172-43b5-4da8-be26-d6a27d87605e" providerId="ADAL" clId="{F8ECC9FD-482C-4E11-ADA2-15E60F8632A2}" dt="2023-08-31T08:02:23.251" v="4" actId="478"/>
        <pc:sldMkLst>
          <pc:docMk/>
          <pc:sldMk cId="0" sldId="267"/>
        </pc:sldMkLst>
        <pc:picChg chg="del">
          <ac:chgData name="Magnus Cleve" userId="14990172-43b5-4da8-be26-d6a27d87605e" providerId="ADAL" clId="{F8ECC9FD-482C-4E11-ADA2-15E60F8632A2}" dt="2023-08-31T08:02:23.251" v="4" actId="478"/>
          <ac:picMkLst>
            <pc:docMk/>
            <pc:sldMk cId="0" sldId="267"/>
            <ac:picMk id="456" creationId="{00000000-0000-0000-0000-000000000000}"/>
          </ac:picMkLst>
        </pc:picChg>
      </pc:sldChg>
      <pc:sldChg chg="delSp mod">
        <pc:chgData name="Magnus Cleve" userId="14990172-43b5-4da8-be26-d6a27d87605e" providerId="ADAL" clId="{F8ECC9FD-482C-4E11-ADA2-15E60F8632A2}" dt="2023-08-31T08:02:30.562" v="5" actId="478"/>
        <pc:sldMkLst>
          <pc:docMk/>
          <pc:sldMk cId="0" sldId="273"/>
        </pc:sldMkLst>
        <pc:picChg chg="del">
          <ac:chgData name="Magnus Cleve" userId="14990172-43b5-4da8-be26-d6a27d87605e" providerId="ADAL" clId="{F8ECC9FD-482C-4E11-ADA2-15E60F8632A2}" dt="2023-08-31T08:02:30.562" v="5" actId="478"/>
          <ac:picMkLst>
            <pc:docMk/>
            <pc:sldMk cId="0" sldId="273"/>
            <ac:picMk id="486" creationId="{00000000-0000-0000-0000-000000000000}"/>
          </ac:picMkLst>
        </pc:picChg>
      </pc:sldChg>
      <pc:sldChg chg="delSp mod">
        <pc:chgData name="Magnus Cleve" userId="14990172-43b5-4da8-be26-d6a27d87605e" providerId="ADAL" clId="{F8ECC9FD-482C-4E11-ADA2-15E60F8632A2}" dt="2023-08-31T08:02:34.518" v="6" actId="478"/>
        <pc:sldMkLst>
          <pc:docMk/>
          <pc:sldMk cId="0" sldId="276"/>
        </pc:sldMkLst>
        <pc:picChg chg="del">
          <ac:chgData name="Magnus Cleve" userId="14990172-43b5-4da8-be26-d6a27d87605e" providerId="ADAL" clId="{F8ECC9FD-482C-4E11-ADA2-15E60F8632A2}" dt="2023-08-31T08:02:34.518" v="6" actId="478"/>
          <ac:picMkLst>
            <pc:docMk/>
            <pc:sldMk cId="0" sldId="276"/>
            <ac:picMk id="509" creationId="{00000000-0000-0000-0000-000000000000}"/>
          </ac:picMkLst>
        </pc:picChg>
      </pc:sldChg>
      <pc:sldChg chg="delSp mod">
        <pc:chgData name="Magnus Cleve" userId="14990172-43b5-4da8-be26-d6a27d87605e" providerId="ADAL" clId="{F8ECC9FD-482C-4E11-ADA2-15E60F8632A2}" dt="2023-08-31T08:02:37.270" v="7" actId="478"/>
        <pc:sldMkLst>
          <pc:docMk/>
          <pc:sldMk cId="0" sldId="277"/>
        </pc:sldMkLst>
        <pc:picChg chg="del">
          <ac:chgData name="Magnus Cleve" userId="14990172-43b5-4da8-be26-d6a27d87605e" providerId="ADAL" clId="{F8ECC9FD-482C-4E11-ADA2-15E60F8632A2}" dt="2023-08-31T08:02:37.270" v="7" actId="478"/>
          <ac:picMkLst>
            <pc:docMk/>
            <pc:sldMk cId="0" sldId="277"/>
            <ac:picMk id="513" creationId="{00000000-0000-0000-0000-000000000000}"/>
          </ac:picMkLst>
        </pc:picChg>
      </pc:sldChg>
      <pc:sldChg chg="delSp mod">
        <pc:chgData name="Magnus Cleve" userId="14990172-43b5-4da8-be26-d6a27d87605e" providerId="ADAL" clId="{F8ECC9FD-482C-4E11-ADA2-15E60F8632A2}" dt="2023-08-31T08:02:41.347" v="8" actId="478"/>
        <pc:sldMkLst>
          <pc:docMk/>
          <pc:sldMk cId="0" sldId="278"/>
        </pc:sldMkLst>
        <pc:picChg chg="del">
          <ac:chgData name="Magnus Cleve" userId="14990172-43b5-4da8-be26-d6a27d87605e" providerId="ADAL" clId="{F8ECC9FD-482C-4E11-ADA2-15E60F8632A2}" dt="2023-08-31T08:02:41.347" v="8" actId="478"/>
          <ac:picMkLst>
            <pc:docMk/>
            <pc:sldMk cId="0" sldId="278"/>
            <ac:picMk id="519" creationId="{00000000-0000-0000-0000-000000000000}"/>
          </ac:picMkLst>
        </pc:picChg>
      </pc:sldChg>
      <pc:sldChg chg="delSp mod">
        <pc:chgData name="Magnus Cleve" userId="14990172-43b5-4da8-be26-d6a27d87605e" providerId="ADAL" clId="{F8ECC9FD-482C-4E11-ADA2-15E60F8632A2}" dt="2023-08-31T08:02:45.638" v="9" actId="478"/>
        <pc:sldMkLst>
          <pc:docMk/>
          <pc:sldMk cId="0" sldId="285"/>
        </pc:sldMkLst>
        <pc:picChg chg="del">
          <ac:chgData name="Magnus Cleve" userId="14990172-43b5-4da8-be26-d6a27d87605e" providerId="ADAL" clId="{F8ECC9FD-482C-4E11-ADA2-15E60F8632A2}" dt="2023-08-31T08:02:45.638" v="9" actId="478"/>
          <ac:picMkLst>
            <pc:docMk/>
            <pc:sldMk cId="0" sldId="285"/>
            <ac:picMk id="552" creationId="{00000000-0000-0000-0000-000000000000}"/>
          </ac:picMkLst>
        </pc:picChg>
      </pc:sldChg>
      <pc:sldChg chg="delSp mod">
        <pc:chgData name="Magnus Cleve" userId="14990172-43b5-4da8-be26-d6a27d87605e" providerId="ADAL" clId="{F8ECC9FD-482C-4E11-ADA2-15E60F8632A2}" dt="2023-08-31T08:02:52.436" v="10" actId="478"/>
        <pc:sldMkLst>
          <pc:docMk/>
          <pc:sldMk cId="0" sldId="291"/>
        </pc:sldMkLst>
        <pc:picChg chg="del">
          <ac:chgData name="Magnus Cleve" userId="14990172-43b5-4da8-be26-d6a27d87605e" providerId="ADAL" clId="{F8ECC9FD-482C-4E11-ADA2-15E60F8632A2}" dt="2023-08-31T08:02:52.436" v="10" actId="478"/>
          <ac:picMkLst>
            <pc:docMk/>
            <pc:sldMk cId="0" sldId="291"/>
            <ac:picMk id="584" creationId="{00000000-0000-0000-0000-000000000000}"/>
          </ac:picMkLst>
        </pc:picChg>
      </pc:sldChg>
      <pc:sldChg chg="delSp mod">
        <pc:chgData name="Magnus Cleve" userId="14990172-43b5-4da8-be26-d6a27d87605e" providerId="ADAL" clId="{F8ECC9FD-482C-4E11-ADA2-15E60F8632A2}" dt="2023-08-31T08:02:56.198" v="11" actId="478"/>
        <pc:sldMkLst>
          <pc:docMk/>
          <pc:sldMk cId="0" sldId="292"/>
        </pc:sldMkLst>
        <pc:picChg chg="del">
          <ac:chgData name="Magnus Cleve" userId="14990172-43b5-4da8-be26-d6a27d87605e" providerId="ADAL" clId="{F8ECC9FD-482C-4E11-ADA2-15E60F8632A2}" dt="2023-08-31T08:02:56.198" v="11" actId="478"/>
          <ac:picMkLst>
            <pc:docMk/>
            <pc:sldMk cId="0" sldId="292"/>
            <ac:picMk id="592" creationId="{00000000-0000-0000-0000-000000000000}"/>
          </ac:picMkLst>
        </pc:picChg>
      </pc:sldChg>
      <pc:sldChg chg="delSp mod">
        <pc:chgData name="Magnus Cleve" userId="14990172-43b5-4da8-be26-d6a27d87605e" providerId="ADAL" clId="{F8ECC9FD-482C-4E11-ADA2-15E60F8632A2}" dt="2023-08-31T08:03:01.094" v="12" actId="478"/>
        <pc:sldMkLst>
          <pc:docMk/>
          <pc:sldMk cId="0" sldId="301"/>
        </pc:sldMkLst>
        <pc:picChg chg="del">
          <ac:chgData name="Magnus Cleve" userId="14990172-43b5-4da8-be26-d6a27d87605e" providerId="ADAL" clId="{F8ECC9FD-482C-4E11-ADA2-15E60F8632A2}" dt="2023-08-31T08:03:01.094" v="12" actId="478"/>
          <ac:picMkLst>
            <pc:docMk/>
            <pc:sldMk cId="0" sldId="301"/>
            <ac:picMk id="644" creationId="{00000000-0000-0000-0000-000000000000}"/>
          </ac:picMkLst>
        </pc:picChg>
      </pc:sldChg>
      <pc:sldChg chg="addSp delSp modSp mod">
        <pc:chgData name="Magnus Cleve" userId="14990172-43b5-4da8-be26-d6a27d87605e" providerId="ADAL" clId="{F8ECC9FD-482C-4E11-ADA2-15E60F8632A2}" dt="2023-08-31T08:03:07.690" v="14" actId="478"/>
        <pc:sldMkLst>
          <pc:docMk/>
          <pc:sldMk cId="0" sldId="308"/>
        </pc:sldMkLst>
        <pc:spChg chg="add mod">
          <ac:chgData name="Magnus Cleve" userId="14990172-43b5-4da8-be26-d6a27d87605e" providerId="ADAL" clId="{F8ECC9FD-482C-4E11-ADA2-15E60F8632A2}" dt="2023-08-31T08:03:06.714" v="13" actId="478"/>
          <ac:spMkLst>
            <pc:docMk/>
            <pc:sldMk cId="0" sldId="308"/>
            <ac:spMk id="3" creationId="{436B92DB-7576-D9E1-8A38-C951FE29C859}"/>
          </ac:spMkLst>
        </pc:spChg>
        <pc:spChg chg="add mod">
          <ac:chgData name="Magnus Cleve" userId="14990172-43b5-4da8-be26-d6a27d87605e" providerId="ADAL" clId="{F8ECC9FD-482C-4E11-ADA2-15E60F8632A2}" dt="2023-08-31T08:03:07.690" v="14" actId="478"/>
          <ac:spMkLst>
            <pc:docMk/>
            <pc:sldMk cId="0" sldId="308"/>
            <ac:spMk id="5" creationId="{2B08862C-7621-A193-B6F2-E2A51F41AB31}"/>
          </ac:spMkLst>
        </pc:spChg>
        <pc:picChg chg="del">
          <ac:chgData name="Magnus Cleve" userId="14990172-43b5-4da8-be26-d6a27d87605e" providerId="ADAL" clId="{F8ECC9FD-482C-4E11-ADA2-15E60F8632A2}" dt="2023-08-31T08:03:07.690" v="14" actId="478"/>
          <ac:picMkLst>
            <pc:docMk/>
            <pc:sldMk cId="0" sldId="308"/>
            <ac:picMk id="677" creationId="{00000000-0000-0000-0000-000000000000}"/>
          </ac:picMkLst>
        </pc:picChg>
        <pc:picChg chg="del">
          <ac:chgData name="Magnus Cleve" userId="14990172-43b5-4da8-be26-d6a27d87605e" providerId="ADAL" clId="{F8ECC9FD-482C-4E11-ADA2-15E60F8632A2}" dt="2023-08-31T08:03:06.714" v="13" actId="478"/>
          <ac:picMkLst>
            <pc:docMk/>
            <pc:sldMk cId="0" sldId="308"/>
            <ac:picMk id="679" creationId="{00000000-0000-0000-0000-000000000000}"/>
          </ac:picMkLst>
        </pc:picChg>
      </pc:sldChg>
      <pc:sldMasterChg chg="delSldLayout">
        <pc:chgData name="Magnus Cleve" userId="14990172-43b5-4da8-be26-d6a27d87605e" providerId="ADAL" clId="{F8ECC9FD-482C-4E11-ADA2-15E60F8632A2}" dt="2023-08-31T08:02:19.542" v="3" actId="47"/>
        <pc:sldMasterMkLst>
          <pc:docMk/>
          <pc:sldMasterMk cId="0" sldId="2147483648"/>
        </pc:sldMasterMkLst>
        <pc:sldLayoutChg chg="del">
          <pc:chgData name="Magnus Cleve" userId="14990172-43b5-4da8-be26-d6a27d87605e" providerId="ADAL" clId="{F8ECC9FD-482C-4E11-ADA2-15E60F8632A2}" dt="2023-08-31T08:02:19.542" v="3" actId="47"/>
          <pc:sldLayoutMkLst>
            <pc:docMk/>
            <pc:sldMasterMk cId="0" sldId="2147483648"/>
            <pc:sldLayoutMk cId="0" sldId="21474836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1143000" y="685800"/>
            <a:ext cx="4572000" cy="3429000"/>
          </a:xfrm>
          <a:prstGeom prst="rect">
            <a:avLst/>
          </a:prstGeom>
        </p:spPr>
        <p:txBody>
          <a:bodyPr/>
          <a:lstStyle/>
          <a:p>
            <a:endParaRPr/>
          </a:p>
        </p:txBody>
      </p:sp>
      <p:sp>
        <p:nvSpPr>
          <p:cNvPr id="403" name="Shape 40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xfrm>
            <a:off x="381000" y="685800"/>
            <a:ext cx="6096000" cy="3429000"/>
          </a:xfrm>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r>
              <a:t>Observera att spelets riktning inte bara innefattar puckens riktning, då spelet kan vara på väg framåt, samtidigt som pucken rör sig bakåt genom en tillbaka pass, hemåt åkning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Shape 504"/>
          <p:cNvSpPr>
            <a:spLocks noGrp="1" noRot="1" noChangeAspect="1"/>
          </p:cNvSpPr>
          <p:nvPr>
            <p:ph type="sldImg"/>
          </p:nvPr>
        </p:nvSpPr>
        <p:spPr>
          <a:xfrm>
            <a:off x="381000" y="685800"/>
            <a:ext cx="6096000" cy="3429000"/>
          </a:xfrm>
          <a:prstGeom prst="rect">
            <a:avLst/>
          </a:prstGeom>
        </p:spPr>
        <p:txBody>
          <a:bodyPr/>
          <a:lstStyle/>
          <a:p>
            <a:endParaRPr/>
          </a:p>
        </p:txBody>
      </p:sp>
      <p:sp>
        <p:nvSpPr>
          <p:cNvPr id="505" name="Shape 505"/>
          <p:cNvSpPr>
            <a:spLocks noGrp="1"/>
          </p:cNvSpPr>
          <p:nvPr>
            <p:ph type="body" sz="quarter" idx="1"/>
          </p:nvPr>
        </p:nvSpPr>
        <p:spPr>
          <a:prstGeom prst="rect">
            <a:avLst/>
          </a:prstGeom>
        </p:spPr>
        <p:txBody>
          <a:bodyPr/>
          <a:lstStyle/>
          <a:p>
            <a:r>
              <a:t>Observera att spelets riktning inte innefattar puckens riktning, då spelet kan vara på väg framåt, samtidigt som pucken rör sig bakåt genom en tillbaka pass, hemåt åkning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Shape 554"/>
          <p:cNvSpPr>
            <a:spLocks noGrp="1" noRot="1" noChangeAspect="1"/>
          </p:cNvSpPr>
          <p:nvPr>
            <p:ph type="sldImg"/>
          </p:nvPr>
        </p:nvSpPr>
        <p:spPr>
          <a:xfrm>
            <a:off x="381000" y="685800"/>
            <a:ext cx="6096000" cy="3429000"/>
          </a:xfrm>
          <a:prstGeom prst="rect">
            <a:avLst/>
          </a:prstGeom>
        </p:spPr>
        <p:txBody>
          <a:bodyPr/>
          <a:lstStyle/>
          <a:p>
            <a:endParaRPr/>
          </a:p>
        </p:txBody>
      </p:sp>
      <p:sp>
        <p:nvSpPr>
          <p:cNvPr id="555" name="Shape 555"/>
          <p:cNvSpPr>
            <a:spLocks noGrp="1"/>
          </p:cNvSpPr>
          <p:nvPr>
            <p:ph type="body" sz="quarter" idx="1"/>
          </p:nvPr>
        </p:nvSpPr>
        <p:spPr>
          <a:prstGeom prst="rect">
            <a:avLst/>
          </a:prstGeom>
        </p:spPr>
        <p:txBody>
          <a:bodyPr/>
          <a:lstStyle/>
          <a:p>
            <a:r>
              <a:t>En utförligare beskrivning och faktiskt utförande kommer på bild 7 och framåt..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noRot="1" noChangeAspect="1"/>
          </p:cNvSpPr>
          <p:nvPr>
            <p:ph type="sldImg"/>
          </p:nvPr>
        </p:nvSpPr>
        <p:spPr>
          <a:xfrm>
            <a:off x="381000" y="685800"/>
            <a:ext cx="6096000" cy="3429000"/>
          </a:xfrm>
          <a:prstGeom prst="rect">
            <a:avLst/>
          </a:prstGeom>
        </p:spPr>
        <p:txBody>
          <a:bodyPr/>
          <a:lstStyle/>
          <a:p>
            <a:endParaRPr/>
          </a:p>
        </p:txBody>
      </p:sp>
      <p:sp>
        <p:nvSpPr>
          <p:cNvPr id="571" name="Shape 571"/>
          <p:cNvSpPr>
            <a:spLocks noGrp="1"/>
          </p:cNvSpPr>
          <p:nvPr>
            <p:ph type="body" sz="quarter" idx="1"/>
          </p:nvPr>
        </p:nvSpPr>
        <p:spPr>
          <a:prstGeom prst="rect">
            <a:avLst/>
          </a:prstGeom>
        </p:spPr>
        <p:txBody>
          <a:bodyPr/>
          <a:lstStyle/>
          <a:p>
            <a:r>
              <a:t>Lag x planhalva är markerat med blått, lag y:s är vit. Linjedomare x följer således lag x under första halvan av matchen och ansvarar för alla linjeöverträdelser på sin planhalva. På samma sätt följer linjedomare y lag y:s planhalva halva matchen.</a:t>
            </a:r>
          </a:p>
          <a:p>
            <a:endParaRPr/>
          </a:p>
          <a:p>
            <a:r>
              <a:t>Ett exempel: Är jag ansvarig för FHC som spelar på hemmaplan, ställer jag vid start av första perioden upp vid blålinjen utanför deras bås. Jag ansvarar således för deras defensiva blålinje och deras defensiva nedsläpp.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Shape 577"/>
          <p:cNvSpPr>
            <a:spLocks noGrp="1" noRot="1" noChangeAspect="1"/>
          </p:cNvSpPr>
          <p:nvPr>
            <p:ph type="sldImg"/>
          </p:nvPr>
        </p:nvSpPr>
        <p:spPr>
          <a:xfrm>
            <a:off x="381000" y="685800"/>
            <a:ext cx="6096000" cy="3429000"/>
          </a:xfrm>
          <a:prstGeom prst="rect">
            <a:avLst/>
          </a:prstGeom>
        </p:spPr>
        <p:txBody>
          <a:bodyPr/>
          <a:lstStyle/>
          <a:p>
            <a:endParaRPr/>
          </a:p>
        </p:txBody>
      </p:sp>
      <p:sp>
        <p:nvSpPr>
          <p:cNvPr id="578" name="Shape 578"/>
          <p:cNvSpPr>
            <a:spLocks noGrp="1"/>
          </p:cNvSpPr>
          <p:nvPr>
            <p:ph type="body" sz="quarter" idx="1"/>
          </p:nvPr>
        </p:nvSpPr>
        <p:spPr>
          <a:prstGeom prst="rect">
            <a:avLst/>
          </a:prstGeom>
        </p:spPr>
        <p:txBody>
          <a:bodyPr/>
          <a:lstStyle/>
          <a:p>
            <a:r>
              <a:t>Som synes byter linjedomarna lag med varandra i första spelstopp med halva matchen spelad. Linjedomare Y är således ansvarig för lag x planhalva till dess att matchen är slut och linjedomare x för lag y:s planhalva till dess att matchen är slut (gula pilar på blått, och grå pilar på vitt). </a:t>
            </a:r>
          </a:p>
          <a:p>
            <a:r>
              <a:t>Bytet sker inte i spelstopp med 09.59 spelat i andra perioden i en match 3 x 20 min. Gränsen är spelstopp 10.00 eller senare och hänger inte ihop med eventuellt powerbrake (det finns undantag för när powerbrake inte tas).</a:t>
            </a:r>
          </a:p>
          <a:p>
            <a:endParaRPr/>
          </a:p>
          <a:p>
            <a:r>
              <a:t>(Anledningen till att det inte finns någon HD pil på mittpunkten är att HD inte släpper på mittpunkten i andra halvan av andra perioden. HD släpper bara start av perioderna 1,2&amp;3.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Shape 594"/>
          <p:cNvSpPr>
            <a:spLocks noGrp="1" noRot="1" noChangeAspect="1"/>
          </p:cNvSpPr>
          <p:nvPr>
            <p:ph type="sldImg"/>
          </p:nvPr>
        </p:nvSpPr>
        <p:spPr>
          <a:xfrm>
            <a:off x="381000" y="685800"/>
            <a:ext cx="6096000" cy="3429000"/>
          </a:xfrm>
          <a:prstGeom prst="rect">
            <a:avLst/>
          </a:prstGeom>
        </p:spPr>
        <p:txBody>
          <a:bodyPr/>
          <a:lstStyle/>
          <a:p>
            <a:endParaRPr/>
          </a:p>
        </p:txBody>
      </p:sp>
      <p:sp>
        <p:nvSpPr>
          <p:cNvPr id="595" name="Shape 595"/>
          <p:cNvSpPr>
            <a:spLocks noGrp="1"/>
          </p:cNvSpPr>
          <p:nvPr>
            <p:ph type="body" sz="quarter" idx="1"/>
          </p:nvPr>
        </p:nvSpPr>
        <p:spPr>
          <a:prstGeom prst="rect">
            <a:avLst/>
          </a:prstGeom>
        </p:spPr>
        <p:txBody>
          <a:bodyPr/>
          <a:lstStyle/>
          <a:p>
            <a:r>
              <a:t>För att exemplifiera, med bästa position i arbetssystemet menas att det inte alltid måste vara linjen. Om pucken vid ett nedsläpp i ytterzon exempelvis blockeras av målvakten, är bästa position i arbetssystemet i fart på väg mot mål. Om en puck släpps i neutral zon och en spelvändning sker åt andra hållet, kan bästa position vara mot mittlinjen för att bedöma icing. Det skulle också kunna vara i en position för att avstyra en situation uppkommen mellan två spelare. Arbetssystemet är till för att strukturera och underlätta, inte begränsa och göra saker svårare.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a:spLocks noGrp="1" noRot="1" noChangeAspect="1"/>
          </p:cNvSpPr>
          <p:nvPr>
            <p:ph type="sldImg"/>
          </p:nvPr>
        </p:nvSpPr>
        <p:spPr>
          <a:xfrm>
            <a:off x="381000" y="685800"/>
            <a:ext cx="6096000" cy="3429000"/>
          </a:xfrm>
          <a:prstGeom prst="rect">
            <a:avLst/>
          </a:prstGeom>
        </p:spPr>
        <p:txBody>
          <a:bodyPr/>
          <a:lstStyle/>
          <a:p>
            <a:endParaRPr/>
          </a:p>
        </p:txBody>
      </p:sp>
      <p:sp>
        <p:nvSpPr>
          <p:cNvPr id="602" name="Shape 602"/>
          <p:cNvSpPr>
            <a:spLocks noGrp="1"/>
          </p:cNvSpPr>
          <p:nvPr>
            <p:ph type="body" sz="quarter" idx="1"/>
          </p:nvPr>
        </p:nvSpPr>
        <p:spPr>
          <a:prstGeom prst="rect">
            <a:avLst/>
          </a:prstGeom>
        </p:spPr>
        <p:txBody>
          <a:bodyPr/>
          <a:lstStyle/>
          <a:p>
            <a:r>
              <a:t>För mer info se 3DS manual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Shape 613"/>
          <p:cNvSpPr>
            <a:spLocks noGrp="1" noRot="1" noChangeAspect="1"/>
          </p:cNvSpPr>
          <p:nvPr>
            <p:ph type="sldImg"/>
          </p:nvPr>
        </p:nvSpPr>
        <p:spPr>
          <a:xfrm>
            <a:off x="381000" y="685800"/>
            <a:ext cx="6096000" cy="3429000"/>
          </a:xfrm>
          <a:prstGeom prst="rect">
            <a:avLst/>
          </a:prstGeom>
        </p:spPr>
        <p:txBody>
          <a:bodyPr/>
          <a:lstStyle/>
          <a:p>
            <a:endParaRPr/>
          </a:p>
        </p:txBody>
      </p:sp>
      <p:sp>
        <p:nvSpPr>
          <p:cNvPr id="614" name="Shape 614"/>
          <p:cNvSpPr>
            <a:spLocks noGrp="1"/>
          </p:cNvSpPr>
          <p:nvPr>
            <p:ph type="body" sz="quarter" idx="1"/>
          </p:nvPr>
        </p:nvSpPr>
        <p:spPr>
          <a:prstGeom prst="rect">
            <a:avLst/>
          </a:prstGeom>
        </p:spPr>
        <p:txBody>
          <a:bodyPr/>
          <a:lstStyle/>
          <a:p>
            <a:r>
              <a:t>För mer info se 3DS manual</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Rubrikbild">
    <p:bg>
      <p:bgPr>
        <a:solidFill>
          <a:schemeClr val="accent5"/>
        </a:solidFill>
        <a:effectLst/>
      </p:bgPr>
    </p:bg>
    <p:spTree>
      <p:nvGrpSpPr>
        <p:cNvPr id="1" name=""/>
        <p:cNvGrpSpPr/>
        <p:nvPr/>
      </p:nvGrpSpPr>
      <p:grpSpPr>
        <a:xfrm>
          <a:off x="0" y="0"/>
          <a:ext cx="0" cy="0"/>
          <a:chOff x="0" y="0"/>
          <a:chExt cx="0" cy="0"/>
        </a:xfrm>
      </p:grpSpPr>
      <p:sp>
        <p:nvSpPr>
          <p:cNvPr id="15" name="Frihandsfigur 19"/>
          <p:cNvSpPr/>
          <p:nvPr/>
        </p:nvSpPr>
        <p:spPr>
          <a:xfrm>
            <a:off x="6096000" y="0"/>
            <a:ext cx="6110737" cy="6858000"/>
          </a:xfrm>
          <a:custGeom>
            <a:avLst/>
            <a:gdLst/>
            <a:ahLst/>
            <a:cxnLst>
              <a:cxn ang="0">
                <a:pos x="wd2" y="hd2"/>
              </a:cxn>
              <a:cxn ang="5400000">
                <a:pos x="wd2" y="hd2"/>
              </a:cxn>
              <a:cxn ang="10800000">
                <a:pos x="wd2" y="hd2"/>
              </a:cxn>
              <a:cxn ang="16200000">
                <a:pos x="wd2" y="hd2"/>
              </a:cxn>
            </a:cxnLst>
            <a:rect l="0" t="0" r="r" b="b"/>
            <a:pathLst>
              <a:path w="21600" h="21600" extrusionOk="0">
                <a:moveTo>
                  <a:pt x="12055" y="0"/>
                </a:moveTo>
                <a:lnTo>
                  <a:pt x="21600" y="0"/>
                </a:lnTo>
                <a:lnTo>
                  <a:pt x="21600" y="21600"/>
                </a:lnTo>
                <a:lnTo>
                  <a:pt x="0" y="21600"/>
                </a:lnTo>
                <a:close/>
              </a:path>
            </a:pathLst>
          </a:custGeom>
          <a:solidFill>
            <a:schemeClr val="accent1"/>
          </a:solidFill>
          <a:ln w="12700">
            <a:miter lim="400000"/>
          </a:ln>
        </p:spPr>
        <p:txBody>
          <a:bodyPr lIns="45718" tIns="45718" rIns="45718" bIns="45718" anchor="ctr"/>
          <a:lstStyle/>
          <a:p>
            <a:pPr algn="ctr">
              <a:defRPr>
                <a:solidFill>
                  <a:srgbClr val="FFFFFF"/>
                </a:solidFill>
                <a:latin typeface="Flex 70"/>
                <a:ea typeface="Flex 70"/>
                <a:cs typeface="Flex 70"/>
                <a:sym typeface="Flex 70"/>
              </a:defRPr>
            </a:pPr>
            <a:endParaRPr/>
          </a:p>
        </p:txBody>
      </p:sp>
      <p:sp>
        <p:nvSpPr>
          <p:cNvPr id="16" name="Rätvinklig triangel 16"/>
          <p:cNvSpPr/>
          <p:nvPr/>
        </p:nvSpPr>
        <p:spPr>
          <a:xfrm flipH="1">
            <a:off x="7051313" y="527777"/>
            <a:ext cx="5155423" cy="63302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chemeClr val="accent6"/>
          </a:solidFill>
          <a:ln w="12700">
            <a:miter lim="400000"/>
          </a:ln>
        </p:spPr>
        <p:txBody>
          <a:bodyPr lIns="45718" tIns="45718" rIns="45718" bIns="45718" anchor="ctr"/>
          <a:lstStyle/>
          <a:p>
            <a:pPr algn="ctr">
              <a:defRPr>
                <a:solidFill>
                  <a:srgbClr val="FFFFFF"/>
                </a:solidFill>
                <a:latin typeface="Flex 70"/>
                <a:ea typeface="Flex 70"/>
                <a:cs typeface="Flex 70"/>
                <a:sym typeface="Flex 70"/>
              </a:defRPr>
            </a:pPr>
            <a:endParaRPr/>
          </a:p>
        </p:txBody>
      </p:sp>
      <p:sp>
        <p:nvSpPr>
          <p:cNvPr id="17" name="Titeltext"/>
          <p:cNvSpPr txBox="1">
            <a:spLocks noGrp="1"/>
          </p:cNvSpPr>
          <p:nvPr>
            <p:ph type="title"/>
          </p:nvPr>
        </p:nvSpPr>
        <p:spPr>
          <a:xfrm>
            <a:off x="550864" y="944562"/>
            <a:ext cx="7308851" cy="3924302"/>
          </a:xfrm>
          <a:prstGeom prst="rect">
            <a:avLst/>
          </a:prstGeom>
        </p:spPr>
        <p:txBody>
          <a:bodyPr/>
          <a:lstStyle>
            <a:lvl1pPr>
              <a:defRPr sz="8800">
                <a:solidFill>
                  <a:srgbClr val="FFFFFF"/>
                </a:solidFill>
              </a:defRPr>
            </a:lvl1pPr>
          </a:lstStyle>
          <a:p>
            <a:r>
              <a:t>Titeltext</a:t>
            </a:r>
          </a:p>
        </p:txBody>
      </p:sp>
      <p:sp>
        <p:nvSpPr>
          <p:cNvPr id="18" name="Brödtext nivå ett…"/>
          <p:cNvSpPr txBox="1">
            <a:spLocks noGrp="1"/>
          </p:cNvSpPr>
          <p:nvPr>
            <p:ph type="body" sz="quarter" idx="1"/>
          </p:nvPr>
        </p:nvSpPr>
        <p:spPr>
          <a:xfrm>
            <a:off x="550862" y="5132387"/>
            <a:ext cx="5400677" cy="1104901"/>
          </a:xfrm>
          <a:prstGeom prst="rect">
            <a:avLst/>
          </a:prstGeom>
        </p:spPr>
        <p:txBody>
          <a:bodyPr anchor="b">
            <a:normAutofit/>
          </a:bodyPr>
          <a:lstStyle>
            <a:lvl1pPr marL="0" indent="0">
              <a:buClrTx/>
              <a:buSzTx/>
              <a:buFontTx/>
              <a:buNone/>
              <a:defRPr sz="1200">
                <a:solidFill>
                  <a:srgbClr val="FFFFFF"/>
                </a:solidFill>
              </a:defRPr>
            </a:lvl1pPr>
            <a:lvl2pPr marL="0" indent="0">
              <a:buClrTx/>
              <a:buSzTx/>
              <a:buFontTx/>
              <a:buNone/>
              <a:defRPr sz="1200">
                <a:solidFill>
                  <a:srgbClr val="FFFFFF"/>
                </a:solidFill>
              </a:defRPr>
            </a:lvl2pPr>
            <a:lvl3pPr marL="0" indent="0">
              <a:buClrTx/>
              <a:buSzTx/>
              <a:buFontTx/>
              <a:buNone/>
              <a:defRPr sz="1200">
                <a:solidFill>
                  <a:srgbClr val="FFFFFF"/>
                </a:solidFill>
              </a:defRPr>
            </a:lvl3pPr>
            <a:lvl4pPr marL="0" indent="0">
              <a:buClrTx/>
              <a:buSzTx/>
              <a:buFontTx/>
              <a:buNone/>
              <a:defRPr sz="1200">
                <a:solidFill>
                  <a:srgbClr val="FFFFFF"/>
                </a:solidFill>
              </a:defRPr>
            </a:lvl4pPr>
            <a:lvl5pPr marL="0" indent="0">
              <a:buClrTx/>
              <a:buSzTx/>
              <a:buFontTx/>
              <a:buNone/>
              <a:defRPr sz="12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19" name="textruta 11"/>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latin typeface="Flex 70"/>
                <a:ea typeface="Flex 70"/>
                <a:cs typeface="Flex 70"/>
                <a:sym typeface="Flex 70"/>
              </a:defRPr>
            </a:lvl1pPr>
          </a:lstStyle>
          <a:p>
            <a:r>
              <a:t>SVENSKA ISHOCKEYFÖRBUNDET</a:t>
            </a:r>
          </a:p>
        </p:txBody>
      </p:sp>
      <p:sp>
        <p:nvSpPr>
          <p:cNvPr id="20" name="Rak 13"/>
          <p:cNvSpPr/>
          <p:nvPr/>
        </p:nvSpPr>
        <p:spPr>
          <a:xfrm>
            <a:off x="550861" y="692150"/>
            <a:ext cx="11090278" cy="0"/>
          </a:xfrm>
          <a:prstGeom prst="line">
            <a:avLst/>
          </a:prstGeom>
          <a:ln w="12700">
            <a:solidFill>
              <a:srgbClr val="FFFFFF"/>
            </a:solidFill>
            <a:miter/>
          </a:ln>
        </p:spPr>
        <p:txBody>
          <a:bodyPr lIns="45718" tIns="45718" rIns="45718" bIns="45718"/>
          <a:lstStyle/>
          <a:p>
            <a:endParaRPr/>
          </a:p>
        </p:txBody>
      </p:sp>
      <p:sp>
        <p:nvSpPr>
          <p:cNvPr id="21" name="Rak 14"/>
          <p:cNvSpPr/>
          <p:nvPr/>
        </p:nvSpPr>
        <p:spPr>
          <a:xfrm>
            <a:off x="550861" y="368299"/>
            <a:ext cx="11090278" cy="1"/>
          </a:xfrm>
          <a:prstGeom prst="line">
            <a:avLst/>
          </a:prstGeom>
          <a:ln w="12700">
            <a:solidFill>
              <a:srgbClr val="FFFFFF"/>
            </a:solidFill>
            <a:miter/>
          </a:ln>
        </p:spPr>
        <p:txBody>
          <a:bodyPr lIns="45718" tIns="45718" rIns="45718" bIns="45718"/>
          <a:lstStyle/>
          <a:p>
            <a:endParaRPr/>
          </a:p>
        </p:txBody>
      </p:sp>
      <p:sp>
        <p:nvSpPr>
          <p:cNvPr id="22" name="Rak 15"/>
          <p:cNvSpPr/>
          <p:nvPr/>
        </p:nvSpPr>
        <p:spPr>
          <a:xfrm>
            <a:off x="550861" y="6486800"/>
            <a:ext cx="11090278" cy="1"/>
          </a:xfrm>
          <a:prstGeom prst="line">
            <a:avLst/>
          </a:prstGeom>
          <a:ln w="12700">
            <a:solidFill>
              <a:srgbClr val="FFFFFF"/>
            </a:solidFill>
            <a:miter/>
          </a:ln>
        </p:spPr>
        <p:txBody>
          <a:bodyPr lIns="45718" tIns="45718" rIns="45718" bIns="45718"/>
          <a:lstStyle/>
          <a:p>
            <a:endParaRPr/>
          </a:p>
        </p:txBody>
      </p:sp>
      <p:pic>
        <p:nvPicPr>
          <p:cNvPr id="23" name="Bildobjekt 21" descr="Bildobjekt 21"/>
          <p:cNvPicPr>
            <a:picLocks noChangeAspect="1"/>
          </p:cNvPicPr>
          <p:nvPr/>
        </p:nvPicPr>
        <p:blipFill>
          <a:blip r:embed="rId2"/>
          <a:stretch>
            <a:fillRect/>
          </a:stretch>
        </p:blipFill>
        <p:spPr>
          <a:xfrm>
            <a:off x="10276768" y="4875660"/>
            <a:ext cx="1570675" cy="1570675"/>
          </a:xfrm>
          <a:prstGeom prst="rect">
            <a:avLst/>
          </a:prstGeom>
          <a:ln w="12700">
            <a:miter lim="400000"/>
          </a:ln>
        </p:spPr>
      </p:pic>
      <p:sp>
        <p:nvSpPr>
          <p:cNvPr id="24"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127" name="Titeltext"/>
          <p:cNvSpPr txBox="1">
            <a:spLocks noGrp="1"/>
          </p:cNvSpPr>
          <p:nvPr>
            <p:ph type="title"/>
          </p:nvPr>
        </p:nvSpPr>
        <p:spPr>
          <a:prstGeom prst="rect">
            <a:avLst/>
          </a:prstGeom>
        </p:spPr>
        <p:txBody>
          <a:bodyPr/>
          <a:lstStyle/>
          <a:p>
            <a:r>
              <a:t>Titeltext</a:t>
            </a:r>
          </a:p>
        </p:txBody>
      </p:sp>
      <p:sp>
        <p:nvSpPr>
          <p:cNvPr id="128" name="Brödtext nivå ett…"/>
          <p:cNvSpPr txBox="1">
            <a:spLocks noGrp="1"/>
          </p:cNvSpPr>
          <p:nvPr>
            <p:ph type="body" sz="half" idx="1"/>
          </p:nvPr>
        </p:nvSpPr>
        <p:spPr>
          <a:xfrm>
            <a:off x="550862" y="2349500"/>
            <a:ext cx="7308851" cy="3887788"/>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2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vå delar">
    <p:spTree>
      <p:nvGrpSpPr>
        <p:cNvPr id="1" name=""/>
        <p:cNvGrpSpPr/>
        <p:nvPr/>
      </p:nvGrpSpPr>
      <p:grpSpPr>
        <a:xfrm>
          <a:off x="0" y="0"/>
          <a:ext cx="0" cy="0"/>
          <a:chOff x="0" y="0"/>
          <a:chExt cx="0" cy="0"/>
        </a:xfrm>
      </p:grpSpPr>
      <p:sp>
        <p:nvSpPr>
          <p:cNvPr id="136" name="Titeltext"/>
          <p:cNvSpPr txBox="1">
            <a:spLocks noGrp="1"/>
          </p:cNvSpPr>
          <p:nvPr>
            <p:ph type="title"/>
          </p:nvPr>
        </p:nvSpPr>
        <p:spPr>
          <a:prstGeom prst="rect">
            <a:avLst/>
          </a:prstGeom>
        </p:spPr>
        <p:txBody>
          <a:bodyPr/>
          <a:lstStyle/>
          <a:p>
            <a:r>
              <a:t>Titeltext</a:t>
            </a:r>
          </a:p>
        </p:txBody>
      </p:sp>
      <p:sp>
        <p:nvSpPr>
          <p:cNvPr id="137" name="Brödtext nivå ett…"/>
          <p:cNvSpPr txBox="1">
            <a:spLocks noGrp="1"/>
          </p:cNvSpPr>
          <p:nvPr>
            <p:ph type="body" sz="half" idx="1"/>
          </p:nvPr>
        </p:nvSpPr>
        <p:spPr>
          <a:xfrm>
            <a:off x="562625" y="2349499"/>
            <a:ext cx="5388913" cy="3887790"/>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3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vå delar, underrubriker">
    <p:spTree>
      <p:nvGrpSpPr>
        <p:cNvPr id="1" name=""/>
        <p:cNvGrpSpPr/>
        <p:nvPr/>
      </p:nvGrpSpPr>
      <p:grpSpPr>
        <a:xfrm>
          <a:off x="0" y="0"/>
          <a:ext cx="0" cy="0"/>
          <a:chOff x="0" y="0"/>
          <a:chExt cx="0" cy="0"/>
        </a:xfrm>
      </p:grpSpPr>
      <p:sp>
        <p:nvSpPr>
          <p:cNvPr id="145" name="Titeltext"/>
          <p:cNvSpPr txBox="1">
            <a:spLocks noGrp="1"/>
          </p:cNvSpPr>
          <p:nvPr>
            <p:ph type="title"/>
          </p:nvPr>
        </p:nvSpPr>
        <p:spPr>
          <a:prstGeom prst="rect">
            <a:avLst/>
          </a:prstGeom>
        </p:spPr>
        <p:txBody>
          <a:bodyPr/>
          <a:lstStyle/>
          <a:p>
            <a:r>
              <a:t>Titeltext</a:t>
            </a:r>
          </a:p>
        </p:txBody>
      </p:sp>
      <p:sp>
        <p:nvSpPr>
          <p:cNvPr id="146" name="Brödtext nivå ett…"/>
          <p:cNvSpPr txBox="1">
            <a:spLocks noGrp="1"/>
          </p:cNvSpPr>
          <p:nvPr>
            <p:ph type="body" sz="half" idx="1"/>
          </p:nvPr>
        </p:nvSpPr>
        <p:spPr>
          <a:xfrm>
            <a:off x="562625" y="2841170"/>
            <a:ext cx="5388913" cy="3396119"/>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47" name="Platshållare för text 12"/>
          <p:cNvSpPr>
            <a:spLocks noGrp="1"/>
          </p:cNvSpPr>
          <p:nvPr>
            <p:ph type="body" sz="quarter" idx="21" hasCustomPrompt="1"/>
          </p:nvPr>
        </p:nvSpPr>
        <p:spPr>
          <a:xfrm>
            <a:off x="561974" y="2349500"/>
            <a:ext cx="5388913" cy="323851"/>
          </a:xfrm>
          <a:prstGeom prst="rect">
            <a:avLst/>
          </a:prstGeom>
        </p:spPr>
        <p:txBody>
          <a:bodyPr>
            <a:normAutofit/>
          </a:bodyPr>
          <a:lstStyle>
            <a:lvl1pPr marL="0" indent="0" defTabSz="740662">
              <a:lnSpc>
                <a:spcPct val="90000"/>
              </a:lnSpc>
              <a:spcBef>
                <a:spcPts val="900"/>
              </a:spcBef>
              <a:buClrTx/>
              <a:buSzTx/>
              <a:buFontTx/>
              <a:buNone/>
              <a:defRPr sz="2200">
                <a:latin typeface="Flex Display 100 Black"/>
                <a:ea typeface="Flex Display 100 Black"/>
                <a:cs typeface="Flex Display 100 Black"/>
                <a:sym typeface="Flex Display 100 Black"/>
              </a:defRPr>
            </a:lvl1pPr>
          </a:lstStyle>
          <a:p>
            <a:r>
              <a:t>Rubrik (1 rad)</a:t>
            </a:r>
          </a:p>
        </p:txBody>
      </p:sp>
      <p:sp>
        <p:nvSpPr>
          <p:cNvPr id="148" name="Platshållare för text 12"/>
          <p:cNvSpPr>
            <a:spLocks noGrp="1"/>
          </p:cNvSpPr>
          <p:nvPr>
            <p:ph type="body" sz="quarter" idx="22" hasCustomPrompt="1"/>
          </p:nvPr>
        </p:nvSpPr>
        <p:spPr>
          <a:xfrm>
            <a:off x="6240462" y="2349500"/>
            <a:ext cx="5388915" cy="323851"/>
          </a:xfrm>
          <a:prstGeom prst="rect">
            <a:avLst/>
          </a:prstGeom>
        </p:spPr>
        <p:txBody>
          <a:bodyPr>
            <a:normAutofit/>
          </a:bodyPr>
          <a:lstStyle>
            <a:lvl1pPr marL="0" indent="0" defTabSz="740662">
              <a:lnSpc>
                <a:spcPct val="90000"/>
              </a:lnSpc>
              <a:spcBef>
                <a:spcPts val="900"/>
              </a:spcBef>
              <a:buClrTx/>
              <a:buSzTx/>
              <a:buFontTx/>
              <a:buNone/>
              <a:defRPr sz="2200">
                <a:latin typeface="Flex Display 100 Black"/>
                <a:ea typeface="Flex Display 100 Black"/>
                <a:cs typeface="Flex Display 100 Black"/>
                <a:sym typeface="Flex Display 100 Black"/>
              </a:defRPr>
            </a:lvl1pPr>
          </a:lstStyle>
          <a:p>
            <a:r>
              <a:t>Rubrik (1 rad)</a:t>
            </a:r>
          </a:p>
        </p:txBody>
      </p:sp>
      <p:sp>
        <p:nvSpPr>
          <p:cNvPr id="14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texter">
    <p:spTree>
      <p:nvGrpSpPr>
        <p:cNvPr id="1" name=""/>
        <p:cNvGrpSpPr/>
        <p:nvPr/>
      </p:nvGrpSpPr>
      <p:grpSpPr>
        <a:xfrm>
          <a:off x="0" y="0"/>
          <a:ext cx="0" cy="0"/>
          <a:chOff x="0" y="0"/>
          <a:chExt cx="0" cy="0"/>
        </a:xfrm>
      </p:grpSpPr>
      <p:sp>
        <p:nvSpPr>
          <p:cNvPr id="156" name="Brödtext nivå ett…"/>
          <p:cNvSpPr txBox="1">
            <a:spLocks noGrp="1"/>
          </p:cNvSpPr>
          <p:nvPr>
            <p:ph type="body" sz="quarter" idx="1" hasCustomPrompt="1"/>
          </p:nvPr>
        </p:nvSpPr>
        <p:spPr>
          <a:xfrm>
            <a:off x="561975" y="2349500"/>
            <a:ext cx="3517900"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vl2pPr marL="770399" indent="-313199">
              <a:lnSpc>
                <a:spcPct val="90000"/>
              </a:lnSpc>
              <a:buClrTx/>
              <a:buFontTx/>
              <a:defRPr sz="2800">
                <a:latin typeface="Flex Display 100 Black"/>
                <a:ea typeface="Flex Display 100 Black"/>
                <a:cs typeface="Flex Display 100 Black"/>
                <a:sym typeface="Flex Display 100 Black"/>
              </a:defRPr>
            </a:lvl2pPr>
            <a:lvl3pPr marL="1243799" indent="-365399">
              <a:lnSpc>
                <a:spcPct val="90000"/>
              </a:lnSpc>
              <a:buClrTx/>
              <a:buFontTx/>
              <a:defRPr sz="2800">
                <a:latin typeface="Flex Display 100 Black"/>
                <a:ea typeface="Flex Display 100 Black"/>
                <a:cs typeface="Flex Display 100 Black"/>
                <a:sym typeface="Flex Display 100 Black"/>
              </a:defRPr>
            </a:lvl3pPr>
            <a:lvl4pPr marL="1662217" indent="-398618">
              <a:lnSpc>
                <a:spcPct val="90000"/>
              </a:lnSpc>
              <a:buClrTx/>
              <a:buFontTx/>
              <a:defRPr sz="2800">
                <a:latin typeface="Flex Display 100 Black"/>
                <a:ea typeface="Flex Display 100 Black"/>
                <a:cs typeface="Flex Display 100 Black"/>
                <a:sym typeface="Flex Display 100 Black"/>
              </a:defRPr>
            </a:lvl4pPr>
            <a:lvl5pPr marL="2083417" indent="-398617">
              <a:lnSpc>
                <a:spcPct val="90000"/>
              </a:lnSpc>
              <a:buClrTx/>
              <a:buFontTx/>
              <a:defRPr sz="2800">
                <a:latin typeface="Flex Display 100 Black"/>
                <a:ea typeface="Flex Display 100 Black"/>
                <a:cs typeface="Flex Display 100 Black"/>
                <a:sym typeface="Flex Display 100 Black"/>
              </a:defRPr>
            </a:lvl5pPr>
          </a:lstStyle>
          <a:p>
            <a:r>
              <a:t>Rubrik</a:t>
            </a:r>
          </a:p>
          <a:p>
            <a:pPr lvl="1"/>
            <a:endParaRPr/>
          </a:p>
          <a:p>
            <a:pPr lvl="2"/>
            <a:endParaRPr/>
          </a:p>
          <a:p>
            <a:pPr lvl="3"/>
            <a:endParaRPr/>
          </a:p>
          <a:p>
            <a:pPr lvl="4"/>
            <a:endParaRPr/>
          </a:p>
        </p:txBody>
      </p:sp>
      <p:sp>
        <p:nvSpPr>
          <p:cNvPr id="157" name="Platshållare för text 12"/>
          <p:cNvSpPr>
            <a:spLocks noGrp="1"/>
          </p:cNvSpPr>
          <p:nvPr>
            <p:ph type="body" sz="quarter" idx="21" hasCustomPrompt="1"/>
          </p:nvPr>
        </p:nvSpPr>
        <p:spPr>
          <a:xfrm>
            <a:off x="4332287" y="2349500"/>
            <a:ext cx="3517902"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a:t>
            </a:r>
          </a:p>
        </p:txBody>
      </p:sp>
      <p:sp>
        <p:nvSpPr>
          <p:cNvPr id="158" name="Platshållare för text 12"/>
          <p:cNvSpPr>
            <a:spLocks noGrp="1"/>
          </p:cNvSpPr>
          <p:nvPr>
            <p:ph type="body" sz="quarter" idx="22" hasCustomPrompt="1"/>
          </p:nvPr>
        </p:nvSpPr>
        <p:spPr>
          <a:xfrm>
            <a:off x="8111473" y="2349500"/>
            <a:ext cx="3517903" cy="1116013"/>
          </a:xfrm>
          <a:prstGeom prst="rect">
            <a:avLst/>
          </a:prstGeom>
        </p:spPr>
        <p:txBody>
          <a:bodyPr>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a:t>
            </a:r>
          </a:p>
        </p:txBody>
      </p:sp>
      <p:sp>
        <p:nvSpPr>
          <p:cNvPr id="159" name="Platshållare för text 16"/>
          <p:cNvSpPr>
            <a:spLocks noGrp="1"/>
          </p:cNvSpPr>
          <p:nvPr>
            <p:ph type="body" sz="quarter" idx="23"/>
          </p:nvPr>
        </p:nvSpPr>
        <p:spPr>
          <a:xfrm>
            <a:off x="550861" y="3721953"/>
            <a:ext cx="3529016" cy="2520952"/>
          </a:xfrm>
          <a:prstGeom prst="rect">
            <a:avLst/>
          </a:prstGeom>
        </p:spPr>
        <p:txBody>
          <a:bodyPr>
            <a:normAutofit/>
          </a:bodyPr>
          <a:lstStyle/>
          <a:p>
            <a:endParaRPr/>
          </a:p>
        </p:txBody>
      </p:sp>
      <p:sp>
        <p:nvSpPr>
          <p:cNvPr id="160" name="Platshållare för text 16"/>
          <p:cNvSpPr>
            <a:spLocks noGrp="1"/>
          </p:cNvSpPr>
          <p:nvPr>
            <p:ph type="body" sz="quarter" idx="24"/>
          </p:nvPr>
        </p:nvSpPr>
        <p:spPr>
          <a:xfrm>
            <a:off x="4332287" y="3721953"/>
            <a:ext cx="3529013" cy="2520952"/>
          </a:xfrm>
          <a:prstGeom prst="rect">
            <a:avLst/>
          </a:prstGeom>
        </p:spPr>
        <p:txBody>
          <a:bodyPr>
            <a:normAutofit/>
          </a:bodyPr>
          <a:lstStyle/>
          <a:p>
            <a:endParaRPr/>
          </a:p>
        </p:txBody>
      </p:sp>
      <p:sp>
        <p:nvSpPr>
          <p:cNvPr id="161" name="Platshållare för text 16"/>
          <p:cNvSpPr>
            <a:spLocks noGrp="1"/>
          </p:cNvSpPr>
          <p:nvPr>
            <p:ph type="body" sz="quarter" idx="25"/>
          </p:nvPr>
        </p:nvSpPr>
        <p:spPr>
          <a:xfrm>
            <a:off x="8111473" y="3721953"/>
            <a:ext cx="3529014" cy="2520952"/>
          </a:xfrm>
          <a:prstGeom prst="rect">
            <a:avLst/>
          </a:prstGeom>
        </p:spPr>
        <p:txBody>
          <a:bodyPr>
            <a:normAutofit/>
          </a:bodyPr>
          <a:lstStyle/>
          <a:p>
            <a:endParaRPr/>
          </a:p>
        </p:txBody>
      </p:sp>
      <p:sp>
        <p:nvSpPr>
          <p:cNvPr id="16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Rubrik och tabell">
    <p:spTree>
      <p:nvGrpSpPr>
        <p:cNvPr id="1" name=""/>
        <p:cNvGrpSpPr/>
        <p:nvPr/>
      </p:nvGrpSpPr>
      <p:grpSpPr>
        <a:xfrm>
          <a:off x="0" y="0"/>
          <a:ext cx="0" cy="0"/>
          <a:chOff x="0" y="0"/>
          <a:chExt cx="0" cy="0"/>
        </a:xfrm>
      </p:grpSpPr>
      <p:sp>
        <p:nvSpPr>
          <p:cNvPr id="169" name="Titeltext"/>
          <p:cNvSpPr txBox="1">
            <a:spLocks noGrp="1"/>
          </p:cNvSpPr>
          <p:nvPr>
            <p:ph type="title"/>
          </p:nvPr>
        </p:nvSpPr>
        <p:spPr>
          <a:prstGeom prst="rect">
            <a:avLst/>
          </a:prstGeom>
        </p:spPr>
        <p:txBody>
          <a:bodyPr/>
          <a:lstStyle/>
          <a:p>
            <a:r>
              <a:t>Titeltext</a:t>
            </a:r>
          </a:p>
        </p:txBody>
      </p:sp>
      <p:sp>
        <p:nvSpPr>
          <p:cNvPr id="17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ext och bild">
    <p:spTree>
      <p:nvGrpSpPr>
        <p:cNvPr id="1" name=""/>
        <p:cNvGrpSpPr/>
        <p:nvPr/>
      </p:nvGrpSpPr>
      <p:grpSpPr>
        <a:xfrm>
          <a:off x="0" y="0"/>
          <a:ext cx="0" cy="0"/>
          <a:chOff x="0" y="0"/>
          <a:chExt cx="0" cy="0"/>
        </a:xfrm>
      </p:grpSpPr>
      <p:sp>
        <p:nvSpPr>
          <p:cNvPr id="177" name="Brödtext nivå ett…"/>
          <p:cNvSpPr txBox="1">
            <a:spLocks noGrp="1"/>
          </p:cNvSpPr>
          <p:nvPr>
            <p:ph type="body" sz="quarter" idx="1"/>
          </p:nvPr>
        </p:nvSpPr>
        <p:spPr>
          <a:xfrm>
            <a:off x="562625" y="3716337"/>
            <a:ext cx="5388913" cy="2520952"/>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78" name="Titeltext"/>
          <p:cNvSpPr txBox="1">
            <a:spLocks noGrp="1"/>
          </p:cNvSpPr>
          <p:nvPr>
            <p:ph type="title"/>
          </p:nvPr>
        </p:nvSpPr>
        <p:spPr>
          <a:xfrm>
            <a:off x="550862" y="944562"/>
            <a:ext cx="5400679" cy="2520951"/>
          </a:xfrm>
          <a:prstGeom prst="rect">
            <a:avLst/>
          </a:prstGeom>
        </p:spPr>
        <p:txBody>
          <a:bodyPr/>
          <a:lstStyle/>
          <a:p>
            <a:r>
              <a:t>Titeltext</a:t>
            </a:r>
          </a:p>
        </p:txBody>
      </p:sp>
      <p:sp>
        <p:nvSpPr>
          <p:cNvPr id="179" name="Platshållare för bild 12"/>
          <p:cNvSpPr>
            <a:spLocks noGrp="1"/>
          </p:cNvSpPr>
          <p:nvPr>
            <p:ph type="pic" sz="half" idx="21"/>
          </p:nvPr>
        </p:nvSpPr>
        <p:spPr>
          <a:xfrm>
            <a:off x="6240462" y="944562"/>
            <a:ext cx="5400677" cy="5292727"/>
          </a:xfrm>
          <a:prstGeom prst="rect">
            <a:avLst/>
          </a:prstGeom>
        </p:spPr>
        <p:txBody>
          <a:bodyPr lIns="91439" tIns="45719" rIns="91439" bIns="45719"/>
          <a:lstStyle/>
          <a:p>
            <a:endParaRPr/>
          </a:p>
        </p:txBody>
      </p:sp>
      <p:sp>
        <p:nvSpPr>
          <p:cNvPr id="18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 bilder och text">
    <p:spTree>
      <p:nvGrpSpPr>
        <p:cNvPr id="1" name=""/>
        <p:cNvGrpSpPr/>
        <p:nvPr/>
      </p:nvGrpSpPr>
      <p:grpSpPr>
        <a:xfrm>
          <a:off x="0" y="0"/>
          <a:ext cx="0" cy="0"/>
          <a:chOff x="0" y="0"/>
          <a:chExt cx="0" cy="0"/>
        </a:xfrm>
      </p:grpSpPr>
      <p:sp>
        <p:nvSpPr>
          <p:cNvPr id="187" name="Brödtext nivå ett…"/>
          <p:cNvSpPr txBox="1">
            <a:spLocks noGrp="1"/>
          </p:cNvSpPr>
          <p:nvPr>
            <p:ph type="body" sz="quarter" idx="1"/>
          </p:nvPr>
        </p:nvSpPr>
        <p:spPr>
          <a:xfrm>
            <a:off x="6240462" y="2349500"/>
            <a:ext cx="5388915" cy="1116014"/>
          </a:xfrm>
          <a:prstGeom prst="rect">
            <a:avLst/>
          </a:prstGeom>
        </p:spPr>
        <p:txBody>
          <a:bodyPr>
            <a:normAutofit/>
          </a:bodyPr>
          <a:lstStyle/>
          <a:p>
            <a:r>
              <a:t>Brödtext nivå ett</a:t>
            </a:r>
          </a:p>
          <a:p>
            <a:pPr lvl="1"/>
            <a:r>
              <a:t>Brödtext nivå två</a:t>
            </a:r>
          </a:p>
          <a:p>
            <a:pPr lvl="2"/>
            <a:r>
              <a:t>Brödtext nivå tre</a:t>
            </a:r>
          </a:p>
          <a:p>
            <a:pPr lvl="3"/>
            <a:r>
              <a:t>Brödtext nivå fyra</a:t>
            </a:r>
          </a:p>
          <a:p>
            <a:pPr lvl="4"/>
            <a:r>
              <a:t>Brödtext nivå fem</a:t>
            </a:r>
          </a:p>
        </p:txBody>
      </p:sp>
      <p:sp>
        <p:nvSpPr>
          <p:cNvPr id="188" name="Rak 8"/>
          <p:cNvSpPr/>
          <p:nvPr/>
        </p:nvSpPr>
        <p:spPr>
          <a:xfrm>
            <a:off x="550861" y="692150"/>
            <a:ext cx="11090278" cy="0"/>
          </a:xfrm>
          <a:prstGeom prst="line">
            <a:avLst/>
          </a:prstGeom>
          <a:ln w="12700">
            <a:solidFill>
              <a:srgbClr val="000000"/>
            </a:solidFill>
            <a:miter/>
          </a:ln>
        </p:spPr>
        <p:txBody>
          <a:bodyPr lIns="45718" tIns="45718" rIns="45718" bIns="45718"/>
          <a:lstStyle/>
          <a:p>
            <a:endParaRPr/>
          </a:p>
        </p:txBody>
      </p:sp>
      <p:sp>
        <p:nvSpPr>
          <p:cNvPr id="189" name="Rak 9"/>
          <p:cNvSpPr/>
          <p:nvPr/>
        </p:nvSpPr>
        <p:spPr>
          <a:xfrm>
            <a:off x="550861" y="368299"/>
            <a:ext cx="11090278" cy="1"/>
          </a:xfrm>
          <a:prstGeom prst="line">
            <a:avLst/>
          </a:prstGeom>
          <a:ln w="12700">
            <a:solidFill>
              <a:srgbClr val="000000"/>
            </a:solidFill>
            <a:miter/>
          </a:ln>
        </p:spPr>
        <p:txBody>
          <a:bodyPr lIns="45718" tIns="45718" rIns="45718" bIns="45718"/>
          <a:lstStyle/>
          <a:p>
            <a:endParaRPr/>
          </a:p>
        </p:txBody>
      </p:sp>
      <p:sp>
        <p:nvSpPr>
          <p:cNvPr id="190" name="Rak 10"/>
          <p:cNvSpPr/>
          <p:nvPr/>
        </p:nvSpPr>
        <p:spPr>
          <a:xfrm>
            <a:off x="550861" y="6486800"/>
            <a:ext cx="11090278" cy="1"/>
          </a:xfrm>
          <a:prstGeom prst="line">
            <a:avLst/>
          </a:prstGeom>
          <a:ln w="12700">
            <a:solidFill>
              <a:srgbClr val="000000"/>
            </a:solidFill>
            <a:miter/>
          </a:ln>
        </p:spPr>
        <p:txBody>
          <a:bodyPr lIns="45718" tIns="45718" rIns="45718" bIns="45718"/>
          <a:lstStyle/>
          <a:p>
            <a:endParaRPr/>
          </a:p>
        </p:txBody>
      </p:sp>
      <p:sp>
        <p:nvSpPr>
          <p:cNvPr id="191" name="Platshållare för bild 12"/>
          <p:cNvSpPr>
            <a:spLocks noGrp="1"/>
          </p:cNvSpPr>
          <p:nvPr>
            <p:ph type="pic" sz="quarter" idx="21"/>
          </p:nvPr>
        </p:nvSpPr>
        <p:spPr>
          <a:xfrm>
            <a:off x="562625" y="944562"/>
            <a:ext cx="5400677" cy="2520952"/>
          </a:xfrm>
          <a:prstGeom prst="rect">
            <a:avLst/>
          </a:prstGeom>
        </p:spPr>
        <p:txBody>
          <a:bodyPr lIns="91439" tIns="45719" rIns="91439" bIns="45719"/>
          <a:lstStyle/>
          <a:p>
            <a:endParaRPr/>
          </a:p>
        </p:txBody>
      </p:sp>
      <p:sp>
        <p:nvSpPr>
          <p:cNvPr id="192" name="Platshållare för text 12"/>
          <p:cNvSpPr>
            <a:spLocks noGrp="1"/>
          </p:cNvSpPr>
          <p:nvPr>
            <p:ph type="body" sz="quarter" idx="22" hasCustomPrompt="1"/>
          </p:nvPr>
        </p:nvSpPr>
        <p:spPr>
          <a:xfrm>
            <a:off x="6240462" y="951704"/>
            <a:ext cx="5388915" cy="1145384"/>
          </a:xfrm>
          <a:prstGeom prst="rect">
            <a:avLst/>
          </a:prstGeom>
        </p:spPr>
        <p:txBody>
          <a:bodyPr anchor="b">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 på 1-2 rader</a:t>
            </a:r>
          </a:p>
        </p:txBody>
      </p:sp>
      <p:sp>
        <p:nvSpPr>
          <p:cNvPr id="193" name="Rak 13"/>
          <p:cNvSpPr/>
          <p:nvPr/>
        </p:nvSpPr>
        <p:spPr>
          <a:xfrm>
            <a:off x="562624" y="3591981"/>
            <a:ext cx="11090278" cy="1"/>
          </a:xfrm>
          <a:prstGeom prst="line">
            <a:avLst/>
          </a:prstGeom>
          <a:ln w="12700">
            <a:solidFill>
              <a:srgbClr val="000000"/>
            </a:solidFill>
            <a:miter/>
          </a:ln>
        </p:spPr>
        <p:txBody>
          <a:bodyPr lIns="45718" tIns="45718" rIns="45718" bIns="45718"/>
          <a:lstStyle/>
          <a:p>
            <a:endParaRPr/>
          </a:p>
        </p:txBody>
      </p:sp>
      <p:sp>
        <p:nvSpPr>
          <p:cNvPr id="194" name="Platshållare för bild 12"/>
          <p:cNvSpPr>
            <a:spLocks noGrp="1"/>
          </p:cNvSpPr>
          <p:nvPr>
            <p:ph type="pic" sz="quarter" idx="23"/>
          </p:nvPr>
        </p:nvSpPr>
        <p:spPr>
          <a:xfrm>
            <a:off x="562625" y="3718447"/>
            <a:ext cx="5400677" cy="2520952"/>
          </a:xfrm>
          <a:prstGeom prst="rect">
            <a:avLst/>
          </a:prstGeom>
        </p:spPr>
        <p:txBody>
          <a:bodyPr lIns="91439" tIns="45719" rIns="91439" bIns="45719"/>
          <a:lstStyle/>
          <a:p>
            <a:endParaRPr/>
          </a:p>
        </p:txBody>
      </p:sp>
      <p:sp>
        <p:nvSpPr>
          <p:cNvPr id="195" name="Platshållare för text 12"/>
          <p:cNvSpPr>
            <a:spLocks noGrp="1"/>
          </p:cNvSpPr>
          <p:nvPr>
            <p:ph type="body" sz="quarter" idx="24" hasCustomPrompt="1"/>
          </p:nvPr>
        </p:nvSpPr>
        <p:spPr>
          <a:xfrm>
            <a:off x="6240462" y="3725588"/>
            <a:ext cx="5388915" cy="1145384"/>
          </a:xfrm>
          <a:prstGeom prst="rect">
            <a:avLst/>
          </a:prstGeom>
        </p:spPr>
        <p:txBody>
          <a:bodyPr anchor="b">
            <a:normAutofit/>
          </a:bodyPr>
          <a:lstStyle>
            <a:lvl1pPr marL="0" indent="0">
              <a:lnSpc>
                <a:spcPct val="90000"/>
              </a:lnSpc>
              <a:buClrTx/>
              <a:buSzTx/>
              <a:buFontTx/>
              <a:buNone/>
              <a:defRPr sz="2800">
                <a:latin typeface="Flex Display 100 Black"/>
                <a:ea typeface="Flex Display 100 Black"/>
                <a:cs typeface="Flex Display 100 Black"/>
                <a:sym typeface="Flex Display 100 Black"/>
              </a:defRPr>
            </a:lvl1pPr>
          </a:lstStyle>
          <a:p>
            <a:r>
              <a:t>Rubrik på 1-2 rader</a:t>
            </a:r>
          </a:p>
        </p:txBody>
      </p:sp>
      <p:sp>
        <p:nvSpPr>
          <p:cNvPr id="196" name="textruta 17"/>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atin typeface="Flex 70"/>
                <a:ea typeface="Flex 70"/>
                <a:cs typeface="Flex 70"/>
                <a:sym typeface="Flex 70"/>
              </a:defRPr>
            </a:lvl1pPr>
          </a:lstStyle>
          <a:p>
            <a:r>
              <a:t>SVENSKA ISHOCKEYFÖRBUNDET</a:t>
            </a:r>
          </a:p>
        </p:txBody>
      </p:sp>
      <p:sp>
        <p:nvSpPr>
          <p:cNvPr id="19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3 bilder och text">
    <p:spTree>
      <p:nvGrpSpPr>
        <p:cNvPr id="1" name=""/>
        <p:cNvGrpSpPr/>
        <p:nvPr/>
      </p:nvGrpSpPr>
      <p:grpSpPr>
        <a:xfrm>
          <a:off x="0" y="0"/>
          <a:ext cx="0" cy="0"/>
          <a:chOff x="0" y="0"/>
          <a:chExt cx="0" cy="0"/>
        </a:xfrm>
      </p:grpSpPr>
      <p:sp>
        <p:nvSpPr>
          <p:cNvPr id="204" name="Brödtext nivå ett…"/>
          <p:cNvSpPr txBox="1">
            <a:spLocks noGrp="1"/>
          </p:cNvSpPr>
          <p:nvPr>
            <p:ph type="body" sz="quarter" idx="1"/>
          </p:nvPr>
        </p:nvSpPr>
        <p:spPr>
          <a:xfrm>
            <a:off x="6240462" y="1755164"/>
            <a:ext cx="5388915" cy="798342"/>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8">
              <a:spcBef>
                <a:spcPts val="600"/>
              </a:spcBef>
              <a:defRPr sz="1400"/>
            </a:lvl3pPr>
            <a:lvl4pPr marL="1482840" indent="-219240">
              <a:spcBef>
                <a:spcPts val="600"/>
              </a:spcBef>
              <a:defRPr sz="1400"/>
            </a:lvl4pPr>
            <a:lvl5pPr marL="1904039" indent="-219238">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05" name="Rak 8"/>
          <p:cNvSpPr/>
          <p:nvPr/>
        </p:nvSpPr>
        <p:spPr>
          <a:xfrm>
            <a:off x="550861" y="692150"/>
            <a:ext cx="11090278" cy="0"/>
          </a:xfrm>
          <a:prstGeom prst="line">
            <a:avLst/>
          </a:prstGeom>
          <a:ln w="12700">
            <a:solidFill>
              <a:srgbClr val="000000"/>
            </a:solidFill>
            <a:miter/>
          </a:ln>
        </p:spPr>
        <p:txBody>
          <a:bodyPr lIns="45718" tIns="45718" rIns="45718" bIns="45718"/>
          <a:lstStyle/>
          <a:p>
            <a:endParaRPr/>
          </a:p>
        </p:txBody>
      </p:sp>
      <p:sp>
        <p:nvSpPr>
          <p:cNvPr id="206" name="Rak 9"/>
          <p:cNvSpPr/>
          <p:nvPr/>
        </p:nvSpPr>
        <p:spPr>
          <a:xfrm>
            <a:off x="550861" y="368299"/>
            <a:ext cx="11090278" cy="1"/>
          </a:xfrm>
          <a:prstGeom prst="line">
            <a:avLst/>
          </a:prstGeom>
          <a:ln w="12700">
            <a:solidFill>
              <a:srgbClr val="000000"/>
            </a:solidFill>
            <a:miter/>
          </a:ln>
        </p:spPr>
        <p:txBody>
          <a:bodyPr lIns="45718" tIns="45718" rIns="45718" bIns="45718"/>
          <a:lstStyle/>
          <a:p>
            <a:endParaRPr/>
          </a:p>
        </p:txBody>
      </p:sp>
      <p:sp>
        <p:nvSpPr>
          <p:cNvPr id="207" name="Rak 10"/>
          <p:cNvSpPr/>
          <p:nvPr/>
        </p:nvSpPr>
        <p:spPr>
          <a:xfrm>
            <a:off x="550861" y="6486800"/>
            <a:ext cx="11090278" cy="1"/>
          </a:xfrm>
          <a:prstGeom prst="line">
            <a:avLst/>
          </a:prstGeom>
          <a:ln w="12700">
            <a:solidFill>
              <a:srgbClr val="000000"/>
            </a:solidFill>
            <a:miter/>
          </a:ln>
        </p:spPr>
        <p:txBody>
          <a:bodyPr lIns="45718" tIns="45718" rIns="45718" bIns="45718"/>
          <a:lstStyle/>
          <a:p>
            <a:endParaRPr/>
          </a:p>
        </p:txBody>
      </p:sp>
      <p:sp>
        <p:nvSpPr>
          <p:cNvPr id="208" name="Platshållare för bild 12"/>
          <p:cNvSpPr>
            <a:spLocks noGrp="1"/>
          </p:cNvSpPr>
          <p:nvPr>
            <p:ph type="pic" sz="quarter" idx="21"/>
          </p:nvPr>
        </p:nvSpPr>
        <p:spPr>
          <a:xfrm>
            <a:off x="562625" y="944562"/>
            <a:ext cx="5400677" cy="1598402"/>
          </a:xfrm>
          <a:prstGeom prst="rect">
            <a:avLst/>
          </a:prstGeom>
        </p:spPr>
        <p:txBody>
          <a:bodyPr lIns="91439" tIns="45719" rIns="91439" bIns="45719"/>
          <a:lstStyle/>
          <a:p>
            <a:endParaRPr/>
          </a:p>
        </p:txBody>
      </p:sp>
      <p:sp>
        <p:nvSpPr>
          <p:cNvPr id="209" name="Platshållare för text 12"/>
          <p:cNvSpPr>
            <a:spLocks noGrp="1"/>
          </p:cNvSpPr>
          <p:nvPr>
            <p:ph type="body" sz="quarter" idx="22" hasCustomPrompt="1"/>
          </p:nvPr>
        </p:nvSpPr>
        <p:spPr>
          <a:xfrm>
            <a:off x="6240462" y="951704"/>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0" name="Rak 13"/>
          <p:cNvSpPr/>
          <p:nvPr/>
        </p:nvSpPr>
        <p:spPr>
          <a:xfrm>
            <a:off x="562624" y="2663808"/>
            <a:ext cx="11090278" cy="1"/>
          </a:xfrm>
          <a:prstGeom prst="line">
            <a:avLst/>
          </a:prstGeom>
          <a:ln w="12700">
            <a:solidFill>
              <a:srgbClr val="000000"/>
            </a:solidFill>
            <a:miter/>
          </a:ln>
        </p:spPr>
        <p:txBody>
          <a:bodyPr lIns="45718" tIns="45718" rIns="45718" bIns="45718"/>
          <a:lstStyle/>
          <a:p>
            <a:endParaRPr/>
          </a:p>
        </p:txBody>
      </p:sp>
      <p:sp>
        <p:nvSpPr>
          <p:cNvPr id="211" name="Platshållare för bild 12"/>
          <p:cNvSpPr>
            <a:spLocks noGrp="1"/>
          </p:cNvSpPr>
          <p:nvPr>
            <p:ph type="pic" sz="quarter" idx="23"/>
          </p:nvPr>
        </p:nvSpPr>
        <p:spPr>
          <a:xfrm>
            <a:off x="562625" y="2784654"/>
            <a:ext cx="5400677" cy="1598402"/>
          </a:xfrm>
          <a:prstGeom prst="rect">
            <a:avLst/>
          </a:prstGeom>
        </p:spPr>
        <p:txBody>
          <a:bodyPr lIns="91439" tIns="45719" rIns="91439" bIns="45719"/>
          <a:lstStyle/>
          <a:p>
            <a:endParaRPr/>
          </a:p>
        </p:txBody>
      </p:sp>
      <p:sp>
        <p:nvSpPr>
          <p:cNvPr id="212" name="Platshållare för text 12"/>
          <p:cNvSpPr>
            <a:spLocks noGrp="1"/>
          </p:cNvSpPr>
          <p:nvPr>
            <p:ph type="body" sz="quarter" idx="24" hasCustomPrompt="1"/>
          </p:nvPr>
        </p:nvSpPr>
        <p:spPr>
          <a:xfrm>
            <a:off x="6240462" y="2779111"/>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3" name="Rak 21"/>
          <p:cNvSpPr/>
          <p:nvPr/>
        </p:nvSpPr>
        <p:spPr>
          <a:xfrm>
            <a:off x="562624" y="4503899"/>
            <a:ext cx="11090278" cy="1"/>
          </a:xfrm>
          <a:prstGeom prst="line">
            <a:avLst/>
          </a:prstGeom>
          <a:ln w="12700">
            <a:solidFill>
              <a:srgbClr val="000000"/>
            </a:solidFill>
            <a:miter/>
          </a:ln>
        </p:spPr>
        <p:txBody>
          <a:bodyPr lIns="45718" tIns="45718" rIns="45718" bIns="45718"/>
          <a:lstStyle/>
          <a:p>
            <a:endParaRPr/>
          </a:p>
        </p:txBody>
      </p:sp>
      <p:sp>
        <p:nvSpPr>
          <p:cNvPr id="214" name="Platshållare för bild 12"/>
          <p:cNvSpPr>
            <a:spLocks noGrp="1"/>
          </p:cNvSpPr>
          <p:nvPr>
            <p:ph type="pic" sz="quarter" idx="25"/>
          </p:nvPr>
        </p:nvSpPr>
        <p:spPr>
          <a:xfrm>
            <a:off x="562625" y="4624744"/>
            <a:ext cx="5400677" cy="1598402"/>
          </a:xfrm>
          <a:prstGeom prst="rect">
            <a:avLst/>
          </a:prstGeom>
        </p:spPr>
        <p:txBody>
          <a:bodyPr lIns="91439" tIns="45719" rIns="91439" bIns="45719"/>
          <a:lstStyle/>
          <a:p>
            <a:endParaRPr/>
          </a:p>
        </p:txBody>
      </p:sp>
      <p:sp>
        <p:nvSpPr>
          <p:cNvPr id="215" name="Platshållare för text 12"/>
          <p:cNvSpPr>
            <a:spLocks noGrp="1"/>
          </p:cNvSpPr>
          <p:nvPr>
            <p:ph type="body" sz="quarter" idx="26" hasCustomPrompt="1"/>
          </p:nvPr>
        </p:nvSpPr>
        <p:spPr>
          <a:xfrm>
            <a:off x="6240462" y="4631885"/>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16" name="textruta 22"/>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atin typeface="Flex 70"/>
                <a:ea typeface="Flex 70"/>
                <a:cs typeface="Flex 70"/>
                <a:sym typeface="Flex 70"/>
              </a:defRPr>
            </a:lvl1pPr>
          </a:lstStyle>
          <a:p>
            <a:r>
              <a:t>SVENSKA ISHOCKEYFÖRBUNDET</a:t>
            </a:r>
          </a:p>
        </p:txBody>
      </p:sp>
      <p:sp>
        <p:nvSpPr>
          <p:cNvPr id="21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6 bilder och text">
    <p:spTree>
      <p:nvGrpSpPr>
        <p:cNvPr id="1" name=""/>
        <p:cNvGrpSpPr/>
        <p:nvPr/>
      </p:nvGrpSpPr>
      <p:grpSpPr>
        <a:xfrm>
          <a:off x="0" y="0"/>
          <a:ext cx="0" cy="0"/>
          <a:chOff x="0" y="0"/>
          <a:chExt cx="0" cy="0"/>
        </a:xfrm>
      </p:grpSpPr>
      <p:sp>
        <p:nvSpPr>
          <p:cNvPr id="224" name="Brödtext nivå ett…"/>
          <p:cNvSpPr txBox="1">
            <a:spLocks noGrp="1"/>
          </p:cNvSpPr>
          <p:nvPr>
            <p:ph type="body" sz="quarter" idx="1"/>
          </p:nvPr>
        </p:nvSpPr>
        <p:spPr>
          <a:xfrm>
            <a:off x="6240462" y="1755164"/>
            <a:ext cx="5388915" cy="798342"/>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8">
              <a:spcBef>
                <a:spcPts val="600"/>
              </a:spcBef>
              <a:defRPr sz="1400"/>
            </a:lvl3pPr>
            <a:lvl4pPr marL="1482840" indent="-219240">
              <a:spcBef>
                <a:spcPts val="600"/>
              </a:spcBef>
              <a:defRPr sz="1400"/>
            </a:lvl4pPr>
            <a:lvl5pPr marL="1904039" indent="-219238">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25" name="Rak 8"/>
          <p:cNvSpPr/>
          <p:nvPr/>
        </p:nvSpPr>
        <p:spPr>
          <a:xfrm>
            <a:off x="550861" y="692150"/>
            <a:ext cx="11090278" cy="0"/>
          </a:xfrm>
          <a:prstGeom prst="line">
            <a:avLst/>
          </a:prstGeom>
          <a:ln w="12700">
            <a:solidFill>
              <a:srgbClr val="000000"/>
            </a:solidFill>
            <a:miter/>
          </a:ln>
        </p:spPr>
        <p:txBody>
          <a:bodyPr lIns="45718" tIns="45718" rIns="45718" bIns="45718"/>
          <a:lstStyle/>
          <a:p>
            <a:endParaRPr/>
          </a:p>
        </p:txBody>
      </p:sp>
      <p:sp>
        <p:nvSpPr>
          <p:cNvPr id="226" name="Rak 9"/>
          <p:cNvSpPr/>
          <p:nvPr/>
        </p:nvSpPr>
        <p:spPr>
          <a:xfrm>
            <a:off x="550861" y="368299"/>
            <a:ext cx="11090278" cy="1"/>
          </a:xfrm>
          <a:prstGeom prst="line">
            <a:avLst/>
          </a:prstGeom>
          <a:ln w="12700">
            <a:solidFill>
              <a:srgbClr val="000000"/>
            </a:solidFill>
            <a:miter/>
          </a:ln>
        </p:spPr>
        <p:txBody>
          <a:bodyPr lIns="45718" tIns="45718" rIns="45718" bIns="45718"/>
          <a:lstStyle/>
          <a:p>
            <a:endParaRPr/>
          </a:p>
        </p:txBody>
      </p:sp>
      <p:sp>
        <p:nvSpPr>
          <p:cNvPr id="227" name="Rak 10"/>
          <p:cNvSpPr/>
          <p:nvPr/>
        </p:nvSpPr>
        <p:spPr>
          <a:xfrm>
            <a:off x="550861" y="6486800"/>
            <a:ext cx="11090278" cy="1"/>
          </a:xfrm>
          <a:prstGeom prst="line">
            <a:avLst/>
          </a:prstGeom>
          <a:ln w="12700">
            <a:solidFill>
              <a:srgbClr val="000000"/>
            </a:solidFill>
            <a:miter/>
          </a:ln>
        </p:spPr>
        <p:txBody>
          <a:bodyPr lIns="45718" tIns="45718" rIns="45718" bIns="45718"/>
          <a:lstStyle/>
          <a:p>
            <a:endParaRPr/>
          </a:p>
        </p:txBody>
      </p:sp>
      <p:sp>
        <p:nvSpPr>
          <p:cNvPr id="228" name="Platshållare för bild 12"/>
          <p:cNvSpPr>
            <a:spLocks noGrp="1"/>
          </p:cNvSpPr>
          <p:nvPr>
            <p:ph type="pic" sz="quarter" idx="21"/>
          </p:nvPr>
        </p:nvSpPr>
        <p:spPr>
          <a:xfrm>
            <a:off x="562625" y="944562"/>
            <a:ext cx="2576137" cy="1598402"/>
          </a:xfrm>
          <a:prstGeom prst="rect">
            <a:avLst/>
          </a:prstGeom>
        </p:spPr>
        <p:txBody>
          <a:bodyPr lIns="91439" tIns="45719" rIns="91439" bIns="45719"/>
          <a:lstStyle/>
          <a:p>
            <a:endParaRPr/>
          </a:p>
        </p:txBody>
      </p:sp>
      <p:sp>
        <p:nvSpPr>
          <p:cNvPr id="229" name="Platshållare för text 12"/>
          <p:cNvSpPr>
            <a:spLocks noGrp="1"/>
          </p:cNvSpPr>
          <p:nvPr>
            <p:ph type="body" sz="quarter" idx="22" hasCustomPrompt="1"/>
          </p:nvPr>
        </p:nvSpPr>
        <p:spPr>
          <a:xfrm>
            <a:off x="6240462" y="951704"/>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0" name="Rak 13"/>
          <p:cNvSpPr/>
          <p:nvPr/>
        </p:nvSpPr>
        <p:spPr>
          <a:xfrm>
            <a:off x="562624" y="2663808"/>
            <a:ext cx="11090278" cy="1"/>
          </a:xfrm>
          <a:prstGeom prst="line">
            <a:avLst/>
          </a:prstGeom>
          <a:ln w="12700">
            <a:solidFill>
              <a:srgbClr val="000000"/>
            </a:solidFill>
            <a:miter/>
          </a:ln>
        </p:spPr>
        <p:txBody>
          <a:bodyPr lIns="45718" tIns="45718" rIns="45718" bIns="45718"/>
          <a:lstStyle/>
          <a:p>
            <a:endParaRPr/>
          </a:p>
        </p:txBody>
      </p:sp>
      <p:sp>
        <p:nvSpPr>
          <p:cNvPr id="231" name="Platshållare för bild 12"/>
          <p:cNvSpPr>
            <a:spLocks noGrp="1"/>
          </p:cNvSpPr>
          <p:nvPr>
            <p:ph type="pic" sz="quarter" idx="23"/>
          </p:nvPr>
        </p:nvSpPr>
        <p:spPr>
          <a:xfrm>
            <a:off x="562625" y="2784654"/>
            <a:ext cx="2576137" cy="1598402"/>
          </a:xfrm>
          <a:prstGeom prst="rect">
            <a:avLst/>
          </a:prstGeom>
        </p:spPr>
        <p:txBody>
          <a:bodyPr lIns="91439" tIns="45719" rIns="91439" bIns="45719"/>
          <a:lstStyle/>
          <a:p>
            <a:endParaRPr/>
          </a:p>
        </p:txBody>
      </p:sp>
      <p:sp>
        <p:nvSpPr>
          <p:cNvPr id="232" name="Platshållare för text 12"/>
          <p:cNvSpPr>
            <a:spLocks noGrp="1"/>
          </p:cNvSpPr>
          <p:nvPr>
            <p:ph type="body" sz="quarter" idx="24" hasCustomPrompt="1"/>
          </p:nvPr>
        </p:nvSpPr>
        <p:spPr>
          <a:xfrm>
            <a:off x="6240462" y="2779111"/>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3" name="Rak 21"/>
          <p:cNvSpPr/>
          <p:nvPr/>
        </p:nvSpPr>
        <p:spPr>
          <a:xfrm>
            <a:off x="562624" y="4503899"/>
            <a:ext cx="11090278" cy="1"/>
          </a:xfrm>
          <a:prstGeom prst="line">
            <a:avLst/>
          </a:prstGeom>
          <a:ln w="12700">
            <a:solidFill>
              <a:srgbClr val="000000"/>
            </a:solidFill>
            <a:miter/>
          </a:ln>
        </p:spPr>
        <p:txBody>
          <a:bodyPr lIns="45718" tIns="45718" rIns="45718" bIns="45718"/>
          <a:lstStyle/>
          <a:p>
            <a:endParaRPr/>
          </a:p>
        </p:txBody>
      </p:sp>
      <p:sp>
        <p:nvSpPr>
          <p:cNvPr id="234" name="Platshållare för bild 12"/>
          <p:cNvSpPr>
            <a:spLocks noGrp="1"/>
          </p:cNvSpPr>
          <p:nvPr>
            <p:ph type="pic" sz="quarter" idx="25"/>
          </p:nvPr>
        </p:nvSpPr>
        <p:spPr>
          <a:xfrm>
            <a:off x="562625" y="4624744"/>
            <a:ext cx="2576137" cy="1598402"/>
          </a:xfrm>
          <a:prstGeom prst="rect">
            <a:avLst/>
          </a:prstGeom>
        </p:spPr>
        <p:txBody>
          <a:bodyPr lIns="91439" tIns="45719" rIns="91439" bIns="45719"/>
          <a:lstStyle/>
          <a:p>
            <a:endParaRPr/>
          </a:p>
        </p:txBody>
      </p:sp>
      <p:sp>
        <p:nvSpPr>
          <p:cNvPr id="235" name="Platshållare för text 12"/>
          <p:cNvSpPr>
            <a:spLocks noGrp="1"/>
          </p:cNvSpPr>
          <p:nvPr>
            <p:ph type="body" sz="quarter" idx="26" hasCustomPrompt="1"/>
          </p:nvPr>
        </p:nvSpPr>
        <p:spPr>
          <a:xfrm>
            <a:off x="6240462" y="4631885"/>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36" name="Platshållare för bild 12"/>
          <p:cNvSpPr>
            <a:spLocks noGrp="1"/>
          </p:cNvSpPr>
          <p:nvPr>
            <p:ph type="pic" sz="quarter" idx="27"/>
          </p:nvPr>
        </p:nvSpPr>
        <p:spPr>
          <a:xfrm>
            <a:off x="3375400" y="944562"/>
            <a:ext cx="2576139" cy="1598402"/>
          </a:xfrm>
          <a:prstGeom prst="rect">
            <a:avLst/>
          </a:prstGeom>
        </p:spPr>
        <p:txBody>
          <a:bodyPr lIns="91439" tIns="45719" rIns="91439" bIns="45719"/>
          <a:lstStyle/>
          <a:p>
            <a:endParaRPr/>
          </a:p>
        </p:txBody>
      </p:sp>
      <p:sp>
        <p:nvSpPr>
          <p:cNvPr id="237" name="Platshållare för bild 12"/>
          <p:cNvSpPr>
            <a:spLocks noGrp="1"/>
          </p:cNvSpPr>
          <p:nvPr>
            <p:ph type="pic" sz="quarter" idx="28"/>
          </p:nvPr>
        </p:nvSpPr>
        <p:spPr>
          <a:xfrm>
            <a:off x="3375400" y="2784654"/>
            <a:ext cx="2576139" cy="1598402"/>
          </a:xfrm>
          <a:prstGeom prst="rect">
            <a:avLst/>
          </a:prstGeom>
        </p:spPr>
        <p:txBody>
          <a:bodyPr lIns="91439" tIns="45719" rIns="91439" bIns="45719"/>
          <a:lstStyle/>
          <a:p>
            <a:endParaRPr/>
          </a:p>
        </p:txBody>
      </p:sp>
      <p:sp>
        <p:nvSpPr>
          <p:cNvPr id="238" name="Platshållare för bild 12"/>
          <p:cNvSpPr>
            <a:spLocks noGrp="1"/>
          </p:cNvSpPr>
          <p:nvPr>
            <p:ph type="pic" sz="quarter" idx="29"/>
          </p:nvPr>
        </p:nvSpPr>
        <p:spPr>
          <a:xfrm>
            <a:off x="3375400" y="4624744"/>
            <a:ext cx="2576139" cy="1598402"/>
          </a:xfrm>
          <a:prstGeom prst="rect">
            <a:avLst/>
          </a:prstGeom>
        </p:spPr>
        <p:txBody>
          <a:bodyPr lIns="91439" tIns="45719" rIns="91439" bIns="45719"/>
          <a:lstStyle/>
          <a:p>
            <a:endParaRPr/>
          </a:p>
        </p:txBody>
      </p:sp>
      <p:sp>
        <p:nvSpPr>
          <p:cNvPr id="239" name="textruta 22"/>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atin typeface="Flex 70"/>
                <a:ea typeface="Flex 70"/>
                <a:cs typeface="Flex 70"/>
                <a:sym typeface="Flex 70"/>
              </a:defRPr>
            </a:lvl1pPr>
          </a:lstStyle>
          <a:p>
            <a:r>
              <a:t>SVENSKA ISHOCKEYFÖRBUNDET</a:t>
            </a:r>
          </a:p>
        </p:txBody>
      </p:sp>
      <p:sp>
        <p:nvSpPr>
          <p:cNvPr id="24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 bilder och text, 2">
    <p:spTree>
      <p:nvGrpSpPr>
        <p:cNvPr id="1" name=""/>
        <p:cNvGrpSpPr/>
        <p:nvPr/>
      </p:nvGrpSpPr>
      <p:grpSpPr>
        <a:xfrm>
          <a:off x="0" y="0"/>
          <a:ext cx="0" cy="0"/>
          <a:chOff x="0" y="0"/>
          <a:chExt cx="0" cy="0"/>
        </a:xfrm>
      </p:grpSpPr>
      <p:sp>
        <p:nvSpPr>
          <p:cNvPr id="247" name="Brödtext nivå ett…"/>
          <p:cNvSpPr txBox="1">
            <a:spLocks noGrp="1"/>
          </p:cNvSpPr>
          <p:nvPr>
            <p:ph type="body" sz="quarter" idx="1"/>
          </p:nvPr>
        </p:nvSpPr>
        <p:spPr>
          <a:xfrm>
            <a:off x="3375400" y="1755164"/>
            <a:ext cx="5388915" cy="798342"/>
          </a:xfrm>
          <a:prstGeom prst="rect">
            <a:avLst/>
          </a:prstGeom>
        </p:spPr>
        <p:txBody>
          <a:bodyPr>
            <a:normAutofit/>
          </a:bodyPr>
          <a:lstStyle>
            <a:lvl1pPr>
              <a:spcBef>
                <a:spcPts val="600"/>
              </a:spcBef>
              <a:defRPr sz="1400"/>
            </a:lvl1pPr>
            <a:lvl2pPr marL="639899" indent="-182699">
              <a:spcBef>
                <a:spcPts val="600"/>
              </a:spcBef>
              <a:defRPr sz="1400"/>
            </a:lvl2pPr>
            <a:lvl3pPr marL="1077709" indent="-199308">
              <a:spcBef>
                <a:spcPts val="600"/>
              </a:spcBef>
              <a:defRPr sz="1400"/>
            </a:lvl3pPr>
            <a:lvl4pPr marL="1482840" indent="-219240">
              <a:spcBef>
                <a:spcPts val="600"/>
              </a:spcBef>
              <a:defRPr sz="1400"/>
            </a:lvl4pPr>
            <a:lvl5pPr marL="1904039" indent="-219238">
              <a:spcBef>
                <a:spcPts val="600"/>
              </a:spcBef>
              <a:defRPr sz="1400"/>
            </a:lvl5pPr>
          </a:lstStyle>
          <a:p>
            <a:r>
              <a:t>Brödtext nivå ett</a:t>
            </a:r>
          </a:p>
          <a:p>
            <a:pPr lvl="1"/>
            <a:r>
              <a:t>Brödtext nivå två</a:t>
            </a:r>
          </a:p>
          <a:p>
            <a:pPr lvl="2"/>
            <a:r>
              <a:t>Brödtext nivå tre</a:t>
            </a:r>
          </a:p>
          <a:p>
            <a:pPr lvl="3"/>
            <a:r>
              <a:t>Brödtext nivå fyra</a:t>
            </a:r>
          </a:p>
          <a:p>
            <a:pPr lvl="4"/>
            <a:r>
              <a:t>Brödtext nivå fem</a:t>
            </a:r>
          </a:p>
        </p:txBody>
      </p:sp>
      <p:sp>
        <p:nvSpPr>
          <p:cNvPr id="248" name="Rak 8"/>
          <p:cNvSpPr/>
          <p:nvPr/>
        </p:nvSpPr>
        <p:spPr>
          <a:xfrm>
            <a:off x="550861" y="692150"/>
            <a:ext cx="11090278" cy="0"/>
          </a:xfrm>
          <a:prstGeom prst="line">
            <a:avLst/>
          </a:prstGeom>
          <a:ln w="12700">
            <a:solidFill>
              <a:srgbClr val="000000"/>
            </a:solidFill>
            <a:miter/>
          </a:ln>
        </p:spPr>
        <p:txBody>
          <a:bodyPr lIns="45718" tIns="45718" rIns="45718" bIns="45718"/>
          <a:lstStyle/>
          <a:p>
            <a:endParaRPr/>
          </a:p>
        </p:txBody>
      </p:sp>
      <p:sp>
        <p:nvSpPr>
          <p:cNvPr id="249" name="Rak 9"/>
          <p:cNvSpPr/>
          <p:nvPr/>
        </p:nvSpPr>
        <p:spPr>
          <a:xfrm>
            <a:off x="550861" y="368299"/>
            <a:ext cx="11090278" cy="1"/>
          </a:xfrm>
          <a:prstGeom prst="line">
            <a:avLst/>
          </a:prstGeom>
          <a:ln w="12700">
            <a:solidFill>
              <a:srgbClr val="000000"/>
            </a:solidFill>
            <a:miter/>
          </a:ln>
        </p:spPr>
        <p:txBody>
          <a:bodyPr lIns="45718" tIns="45718" rIns="45718" bIns="45718"/>
          <a:lstStyle/>
          <a:p>
            <a:endParaRPr/>
          </a:p>
        </p:txBody>
      </p:sp>
      <p:sp>
        <p:nvSpPr>
          <p:cNvPr id="250" name="Rak 10"/>
          <p:cNvSpPr/>
          <p:nvPr/>
        </p:nvSpPr>
        <p:spPr>
          <a:xfrm>
            <a:off x="550861" y="6486800"/>
            <a:ext cx="11090278" cy="1"/>
          </a:xfrm>
          <a:prstGeom prst="line">
            <a:avLst/>
          </a:prstGeom>
          <a:ln w="12700">
            <a:solidFill>
              <a:srgbClr val="000000"/>
            </a:solidFill>
            <a:miter/>
          </a:ln>
        </p:spPr>
        <p:txBody>
          <a:bodyPr lIns="45718" tIns="45718" rIns="45718" bIns="45718"/>
          <a:lstStyle/>
          <a:p>
            <a:endParaRPr/>
          </a:p>
        </p:txBody>
      </p:sp>
      <p:sp>
        <p:nvSpPr>
          <p:cNvPr id="251" name="Platshållare för bild 12"/>
          <p:cNvSpPr>
            <a:spLocks noGrp="1"/>
          </p:cNvSpPr>
          <p:nvPr>
            <p:ph type="pic" sz="quarter" idx="21"/>
          </p:nvPr>
        </p:nvSpPr>
        <p:spPr>
          <a:xfrm>
            <a:off x="562625" y="944562"/>
            <a:ext cx="2576137" cy="1598402"/>
          </a:xfrm>
          <a:prstGeom prst="rect">
            <a:avLst/>
          </a:prstGeom>
        </p:spPr>
        <p:txBody>
          <a:bodyPr lIns="91439" tIns="45719" rIns="91439" bIns="45719"/>
          <a:lstStyle/>
          <a:p>
            <a:endParaRPr/>
          </a:p>
        </p:txBody>
      </p:sp>
      <p:sp>
        <p:nvSpPr>
          <p:cNvPr id="252" name="Platshållare för text 12"/>
          <p:cNvSpPr>
            <a:spLocks noGrp="1"/>
          </p:cNvSpPr>
          <p:nvPr>
            <p:ph type="body" sz="quarter" idx="22" hasCustomPrompt="1"/>
          </p:nvPr>
        </p:nvSpPr>
        <p:spPr>
          <a:xfrm>
            <a:off x="3375400" y="951704"/>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53" name="Rak 13"/>
          <p:cNvSpPr/>
          <p:nvPr/>
        </p:nvSpPr>
        <p:spPr>
          <a:xfrm>
            <a:off x="562624" y="2663808"/>
            <a:ext cx="11090278" cy="1"/>
          </a:xfrm>
          <a:prstGeom prst="line">
            <a:avLst/>
          </a:prstGeom>
          <a:ln w="12700">
            <a:solidFill>
              <a:srgbClr val="000000"/>
            </a:solidFill>
            <a:miter/>
          </a:ln>
        </p:spPr>
        <p:txBody>
          <a:bodyPr lIns="45718" tIns="45718" rIns="45718" bIns="45718"/>
          <a:lstStyle/>
          <a:p>
            <a:endParaRPr/>
          </a:p>
        </p:txBody>
      </p:sp>
      <p:sp>
        <p:nvSpPr>
          <p:cNvPr id="254" name="Platshållare för bild 12"/>
          <p:cNvSpPr>
            <a:spLocks noGrp="1"/>
          </p:cNvSpPr>
          <p:nvPr>
            <p:ph type="pic" sz="quarter" idx="23"/>
          </p:nvPr>
        </p:nvSpPr>
        <p:spPr>
          <a:xfrm>
            <a:off x="562625" y="2784654"/>
            <a:ext cx="2576137" cy="1598402"/>
          </a:xfrm>
          <a:prstGeom prst="rect">
            <a:avLst/>
          </a:prstGeom>
        </p:spPr>
        <p:txBody>
          <a:bodyPr lIns="91439" tIns="45719" rIns="91439" bIns="45719"/>
          <a:lstStyle/>
          <a:p>
            <a:endParaRPr/>
          </a:p>
        </p:txBody>
      </p:sp>
      <p:sp>
        <p:nvSpPr>
          <p:cNvPr id="255" name="Platshållare för text 12"/>
          <p:cNvSpPr>
            <a:spLocks noGrp="1"/>
          </p:cNvSpPr>
          <p:nvPr>
            <p:ph type="body" sz="quarter" idx="24" hasCustomPrompt="1"/>
          </p:nvPr>
        </p:nvSpPr>
        <p:spPr>
          <a:xfrm>
            <a:off x="3375400" y="2779111"/>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56" name="Rak 21"/>
          <p:cNvSpPr/>
          <p:nvPr/>
        </p:nvSpPr>
        <p:spPr>
          <a:xfrm>
            <a:off x="562624" y="4503899"/>
            <a:ext cx="11090278" cy="1"/>
          </a:xfrm>
          <a:prstGeom prst="line">
            <a:avLst/>
          </a:prstGeom>
          <a:ln w="12700">
            <a:solidFill>
              <a:srgbClr val="000000"/>
            </a:solidFill>
            <a:miter/>
          </a:ln>
        </p:spPr>
        <p:txBody>
          <a:bodyPr lIns="45718" tIns="45718" rIns="45718" bIns="45718"/>
          <a:lstStyle/>
          <a:p>
            <a:endParaRPr/>
          </a:p>
        </p:txBody>
      </p:sp>
      <p:sp>
        <p:nvSpPr>
          <p:cNvPr id="257" name="Platshållare för bild 12"/>
          <p:cNvSpPr>
            <a:spLocks noGrp="1"/>
          </p:cNvSpPr>
          <p:nvPr>
            <p:ph type="pic" sz="quarter" idx="25"/>
          </p:nvPr>
        </p:nvSpPr>
        <p:spPr>
          <a:xfrm>
            <a:off x="562625" y="4624744"/>
            <a:ext cx="2576137" cy="1598402"/>
          </a:xfrm>
          <a:prstGeom prst="rect">
            <a:avLst/>
          </a:prstGeom>
        </p:spPr>
        <p:txBody>
          <a:bodyPr lIns="91439" tIns="45719" rIns="91439" bIns="45719"/>
          <a:lstStyle/>
          <a:p>
            <a:endParaRPr/>
          </a:p>
        </p:txBody>
      </p:sp>
      <p:sp>
        <p:nvSpPr>
          <p:cNvPr id="258" name="Platshållare för text 12"/>
          <p:cNvSpPr>
            <a:spLocks noGrp="1"/>
          </p:cNvSpPr>
          <p:nvPr>
            <p:ph type="body" sz="quarter" idx="26" hasCustomPrompt="1"/>
          </p:nvPr>
        </p:nvSpPr>
        <p:spPr>
          <a:xfrm>
            <a:off x="3375400" y="4631885"/>
            <a:ext cx="5388915" cy="682523"/>
          </a:xfrm>
          <a:prstGeom prst="rect">
            <a:avLst/>
          </a:prstGeom>
        </p:spPr>
        <p:txBody>
          <a:bodyPr anchor="b">
            <a:normAutofit/>
          </a:bodyPr>
          <a:lstStyle>
            <a:lvl1pPr marL="0" indent="0">
              <a:lnSpc>
                <a:spcPct val="90000"/>
              </a:lnSpc>
              <a:buClrTx/>
              <a:buSzTx/>
              <a:buFontTx/>
              <a:buNone/>
              <a:defRPr sz="2000">
                <a:latin typeface="Flex Display 100 Black"/>
                <a:ea typeface="Flex Display 100 Black"/>
                <a:cs typeface="Flex Display 100 Black"/>
                <a:sym typeface="Flex Display 100 Black"/>
              </a:defRPr>
            </a:lvl1pPr>
          </a:lstStyle>
          <a:p>
            <a:r>
              <a:t>Rubrik på 1-2 rader</a:t>
            </a:r>
          </a:p>
        </p:txBody>
      </p:sp>
      <p:sp>
        <p:nvSpPr>
          <p:cNvPr id="259" name="textruta 22"/>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atin typeface="Flex 70"/>
                <a:ea typeface="Flex 70"/>
                <a:cs typeface="Flex 70"/>
                <a:sym typeface="Flex 70"/>
              </a:defRPr>
            </a:lvl1pPr>
          </a:lstStyle>
          <a:p>
            <a:r>
              <a:t>SVENSKA ISHOCKEYFÖRBUNDET</a:t>
            </a:r>
          </a:p>
        </p:txBody>
      </p:sp>
      <p:sp>
        <p:nvSpPr>
          <p:cNvPr id="2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Kapitel, Bi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Titeltext"/>
          <p:cNvSpPr txBox="1">
            <a:spLocks noGrp="1"/>
          </p:cNvSpPr>
          <p:nvPr>
            <p:ph type="title"/>
          </p:nvPr>
        </p:nvSpPr>
        <p:spPr>
          <a:xfrm>
            <a:off x="6240462" y="944562"/>
            <a:ext cx="5388915" cy="3931099"/>
          </a:xfrm>
          <a:prstGeom prst="rect">
            <a:avLst/>
          </a:prstGeom>
        </p:spPr>
        <p:txBody>
          <a:bodyPr/>
          <a:lstStyle>
            <a:lvl1pPr>
              <a:defRPr sz="4800">
                <a:solidFill>
                  <a:schemeClr val="accent5"/>
                </a:solidFill>
              </a:defRPr>
            </a:lvl1pPr>
          </a:lstStyle>
          <a:p>
            <a:r>
              <a:t>Titeltext</a:t>
            </a:r>
          </a:p>
        </p:txBody>
      </p:sp>
      <p:pic>
        <p:nvPicPr>
          <p:cNvPr id="32" name="Bildobjekt 10" descr="Bildobjekt 10"/>
          <p:cNvPicPr>
            <a:picLocks noChangeAspect="1"/>
          </p:cNvPicPr>
          <p:nvPr/>
        </p:nvPicPr>
        <p:blipFill>
          <a:blip r:embed="rId3"/>
          <a:stretch>
            <a:fillRect/>
          </a:stretch>
        </p:blipFill>
        <p:spPr>
          <a:xfrm>
            <a:off x="10276768" y="4875660"/>
            <a:ext cx="1570675" cy="1570675"/>
          </a:xfrm>
          <a:prstGeom prst="rect">
            <a:avLst/>
          </a:prstGeom>
          <a:ln w="12700">
            <a:miter lim="400000"/>
          </a:ln>
        </p:spPr>
      </p:pic>
      <p:sp>
        <p:nvSpPr>
          <p:cNvPr id="33" name="Rak 82"/>
          <p:cNvSpPr/>
          <p:nvPr/>
        </p:nvSpPr>
        <p:spPr>
          <a:xfrm>
            <a:off x="550861" y="692150"/>
            <a:ext cx="11090278" cy="0"/>
          </a:xfrm>
          <a:prstGeom prst="line">
            <a:avLst/>
          </a:prstGeom>
          <a:ln w="12700">
            <a:solidFill>
              <a:srgbClr val="000000"/>
            </a:solidFill>
            <a:miter/>
          </a:ln>
        </p:spPr>
        <p:txBody>
          <a:bodyPr lIns="45718" tIns="45718" rIns="45718" bIns="45718"/>
          <a:lstStyle/>
          <a:p>
            <a:endParaRPr/>
          </a:p>
        </p:txBody>
      </p:sp>
      <p:sp>
        <p:nvSpPr>
          <p:cNvPr id="34" name="Rak 83"/>
          <p:cNvSpPr/>
          <p:nvPr/>
        </p:nvSpPr>
        <p:spPr>
          <a:xfrm>
            <a:off x="550861" y="368299"/>
            <a:ext cx="11090278" cy="1"/>
          </a:xfrm>
          <a:prstGeom prst="line">
            <a:avLst/>
          </a:prstGeom>
          <a:ln w="12700">
            <a:solidFill>
              <a:srgbClr val="000000"/>
            </a:solidFill>
            <a:miter/>
          </a:ln>
        </p:spPr>
        <p:txBody>
          <a:bodyPr lIns="45718" tIns="45718" rIns="45718" bIns="45718"/>
          <a:lstStyle/>
          <a:p>
            <a:endParaRPr/>
          </a:p>
        </p:txBody>
      </p:sp>
      <p:sp>
        <p:nvSpPr>
          <p:cNvPr id="35" name="Rak 84"/>
          <p:cNvSpPr/>
          <p:nvPr/>
        </p:nvSpPr>
        <p:spPr>
          <a:xfrm>
            <a:off x="550861" y="6486800"/>
            <a:ext cx="11090278" cy="1"/>
          </a:xfrm>
          <a:prstGeom prst="line">
            <a:avLst/>
          </a:prstGeom>
          <a:ln w="12700">
            <a:solidFill>
              <a:srgbClr val="000000"/>
            </a:solidFill>
            <a:miter/>
          </a:ln>
        </p:spPr>
        <p:txBody>
          <a:bodyPr lIns="45718" tIns="45718" rIns="45718" bIns="45718"/>
          <a:lstStyle/>
          <a:p>
            <a:endParaRPr/>
          </a:p>
        </p:txBody>
      </p:sp>
      <p:sp>
        <p:nvSpPr>
          <p:cNvPr id="36" name="textruta 85"/>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atin typeface="Flex 70"/>
                <a:ea typeface="Flex 70"/>
                <a:cs typeface="Flex 70"/>
                <a:sym typeface="Flex 70"/>
              </a:defRPr>
            </a:lvl1pPr>
          </a:lstStyle>
          <a:p>
            <a:r>
              <a:t>SVENSKA ISHOCKEYFÖRBUNDET</a:t>
            </a:r>
          </a:p>
        </p:txBody>
      </p:sp>
      <p:sp>
        <p:nvSpPr>
          <p:cNvPr id="3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tor bild">
    <p:spTree>
      <p:nvGrpSpPr>
        <p:cNvPr id="1" name=""/>
        <p:cNvGrpSpPr/>
        <p:nvPr/>
      </p:nvGrpSpPr>
      <p:grpSpPr>
        <a:xfrm>
          <a:off x="0" y="0"/>
          <a:ext cx="0" cy="0"/>
          <a:chOff x="0" y="0"/>
          <a:chExt cx="0" cy="0"/>
        </a:xfrm>
      </p:grpSpPr>
      <p:sp>
        <p:nvSpPr>
          <p:cNvPr id="267" name="Platshållare för bild 12"/>
          <p:cNvSpPr>
            <a:spLocks noGrp="1"/>
          </p:cNvSpPr>
          <p:nvPr>
            <p:ph type="pic" idx="21"/>
          </p:nvPr>
        </p:nvSpPr>
        <p:spPr>
          <a:xfrm>
            <a:off x="550862" y="944562"/>
            <a:ext cx="11090276" cy="5292727"/>
          </a:xfrm>
          <a:prstGeom prst="rect">
            <a:avLst/>
          </a:prstGeom>
        </p:spPr>
        <p:txBody>
          <a:bodyPr lIns="91439" tIns="45719" rIns="91439" bIns="45719"/>
          <a:lstStyle/>
          <a:p>
            <a:endParaRPr/>
          </a:p>
        </p:txBody>
      </p:sp>
      <p:sp>
        <p:nvSpPr>
          <p:cNvPr id="26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4 Filmer">
    <p:spTree>
      <p:nvGrpSpPr>
        <p:cNvPr id="1" name=""/>
        <p:cNvGrpSpPr/>
        <p:nvPr/>
      </p:nvGrpSpPr>
      <p:grpSpPr>
        <a:xfrm>
          <a:off x="0" y="0"/>
          <a:ext cx="0" cy="0"/>
          <a:chOff x="0" y="0"/>
          <a:chExt cx="0" cy="0"/>
        </a:xfrm>
      </p:grpSpPr>
      <p:sp>
        <p:nvSpPr>
          <p:cNvPr id="283" name="Platshållare för media 2"/>
          <p:cNvSpPr>
            <a:spLocks noGrp="1"/>
          </p:cNvSpPr>
          <p:nvPr>
            <p:ph type="media" sz="quarter" idx="21"/>
          </p:nvPr>
        </p:nvSpPr>
        <p:spPr>
          <a:xfrm>
            <a:off x="550862" y="944562"/>
            <a:ext cx="5400677" cy="2520952"/>
          </a:xfrm>
          <a:prstGeom prst="rect">
            <a:avLst/>
          </a:prstGeom>
        </p:spPr>
        <p:txBody>
          <a:bodyPr lIns="91439" tIns="45719" rIns="91439" bIns="45719"/>
          <a:lstStyle/>
          <a:p>
            <a:endParaRPr/>
          </a:p>
        </p:txBody>
      </p:sp>
      <p:pic>
        <p:nvPicPr>
          <p:cNvPr id="284" name="Platshållare för media 2" descr="Platshållare för media 2"/>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550862" y="3713436"/>
            <a:ext cx="5400677" cy="2520952"/>
          </a:xfrm>
          <a:prstGeom prst="rect">
            <a:avLst/>
          </a:prstGeom>
          <a:ln w="12700">
            <a:miter lim="400000"/>
          </a:ln>
        </p:spPr>
      </p:pic>
      <p:sp>
        <p:nvSpPr>
          <p:cNvPr id="285" name="Platshållare för media 2"/>
          <p:cNvSpPr>
            <a:spLocks noGrp="1"/>
          </p:cNvSpPr>
          <p:nvPr>
            <p:ph type="media" sz="quarter" idx="22"/>
          </p:nvPr>
        </p:nvSpPr>
        <p:spPr>
          <a:xfrm>
            <a:off x="6240462" y="944562"/>
            <a:ext cx="5400677" cy="2520952"/>
          </a:xfrm>
          <a:prstGeom prst="rect">
            <a:avLst/>
          </a:prstGeom>
        </p:spPr>
        <p:txBody>
          <a:bodyPr lIns="91439" tIns="45719" rIns="91439" bIns="45719"/>
          <a:lstStyle/>
          <a:p>
            <a:endParaRPr/>
          </a:p>
        </p:txBody>
      </p:sp>
      <p:sp>
        <p:nvSpPr>
          <p:cNvPr id="286" name="Platshållare för media 2"/>
          <p:cNvSpPr>
            <a:spLocks noGrp="1"/>
          </p:cNvSpPr>
          <p:nvPr>
            <p:ph type="media" sz="quarter" idx="23"/>
          </p:nvPr>
        </p:nvSpPr>
        <p:spPr>
          <a:xfrm>
            <a:off x="6240462" y="3713436"/>
            <a:ext cx="5400677" cy="2520952"/>
          </a:xfrm>
          <a:prstGeom prst="rect">
            <a:avLst/>
          </a:prstGeom>
        </p:spPr>
        <p:txBody>
          <a:bodyPr lIns="91439" tIns="45719" rIns="91439" bIns="45719"/>
          <a:lstStyle/>
          <a:p>
            <a:endParaRPr/>
          </a:p>
        </p:txBody>
      </p:sp>
      <p:sp>
        <p:nvSpPr>
          <p:cNvPr id="28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 fill="hold"/>
                                        <p:tgtEl>
                                          <p:spTgt spid="28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84"/>
                </p:tgtEl>
              </p:cMediaNode>
            </p:video>
            <p:seq concurrent="1" prevAc="none" nextAc="seek">
              <p:cTn id="8" restart="whenNotActive" fill="hold" evtFilter="cancelBubble" nodeType="interactiveSeq">
                <p:stCondLst>
                  <p:cond evt="onClick" delay="0">
                    <p:tgtEl>
                      <p:spTgt spid="28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84"/>
                                        </p:tgtEl>
                                      </p:cBhvr>
                                    </p:cmd>
                                  </p:childTnLst>
                                </p:cTn>
                              </p:par>
                            </p:childTnLst>
                          </p:cTn>
                        </p:par>
                      </p:childTnLst>
                    </p:cTn>
                  </p:par>
                </p:childTnLst>
              </p:cTn>
              <p:nextCondLst>
                <p:cond evt="onClick" delay="0">
                  <p:tgtEl>
                    <p:spTgt spid="284"/>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 bilder">
    <p:spTree>
      <p:nvGrpSpPr>
        <p:cNvPr id="1" name=""/>
        <p:cNvGrpSpPr/>
        <p:nvPr/>
      </p:nvGrpSpPr>
      <p:grpSpPr>
        <a:xfrm>
          <a:off x="0" y="0"/>
          <a:ext cx="0" cy="0"/>
          <a:chOff x="0" y="0"/>
          <a:chExt cx="0" cy="0"/>
        </a:xfrm>
      </p:grpSpPr>
      <p:sp>
        <p:nvSpPr>
          <p:cNvPr id="294" name="Platshållare för bild 12"/>
          <p:cNvSpPr>
            <a:spLocks noGrp="1"/>
          </p:cNvSpPr>
          <p:nvPr>
            <p:ph type="pic" sz="half" idx="21"/>
          </p:nvPr>
        </p:nvSpPr>
        <p:spPr>
          <a:xfrm>
            <a:off x="550862" y="944562"/>
            <a:ext cx="5400677" cy="5292727"/>
          </a:xfrm>
          <a:prstGeom prst="rect">
            <a:avLst/>
          </a:prstGeom>
        </p:spPr>
        <p:txBody>
          <a:bodyPr lIns="91439" tIns="45719" rIns="91439" bIns="45719"/>
          <a:lstStyle/>
          <a:p>
            <a:endParaRPr/>
          </a:p>
        </p:txBody>
      </p:sp>
      <p:sp>
        <p:nvSpPr>
          <p:cNvPr id="295" name="Platshållare för bild 12"/>
          <p:cNvSpPr>
            <a:spLocks noGrp="1"/>
          </p:cNvSpPr>
          <p:nvPr>
            <p:ph type="pic" sz="half" idx="22"/>
          </p:nvPr>
        </p:nvSpPr>
        <p:spPr>
          <a:xfrm>
            <a:off x="6240462" y="944562"/>
            <a:ext cx="5400677" cy="5292727"/>
          </a:xfrm>
          <a:prstGeom prst="rect">
            <a:avLst/>
          </a:prstGeom>
        </p:spPr>
        <p:txBody>
          <a:bodyPr lIns="91439" tIns="45719" rIns="91439" bIns="45719"/>
          <a:lstStyle/>
          <a:p>
            <a:endParaRPr/>
          </a:p>
        </p:txBody>
      </p:sp>
      <p:sp>
        <p:nvSpPr>
          <p:cNvPr id="29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3 bilder">
    <p:spTree>
      <p:nvGrpSpPr>
        <p:cNvPr id="1" name=""/>
        <p:cNvGrpSpPr/>
        <p:nvPr/>
      </p:nvGrpSpPr>
      <p:grpSpPr>
        <a:xfrm>
          <a:off x="0" y="0"/>
          <a:ext cx="0" cy="0"/>
          <a:chOff x="0" y="0"/>
          <a:chExt cx="0" cy="0"/>
        </a:xfrm>
      </p:grpSpPr>
      <p:sp>
        <p:nvSpPr>
          <p:cNvPr id="303" name="Platshållare för bild 12"/>
          <p:cNvSpPr>
            <a:spLocks noGrp="1"/>
          </p:cNvSpPr>
          <p:nvPr>
            <p:ph type="pic" sz="half" idx="21"/>
          </p:nvPr>
        </p:nvSpPr>
        <p:spPr>
          <a:xfrm>
            <a:off x="550864" y="944562"/>
            <a:ext cx="3529013" cy="5292727"/>
          </a:xfrm>
          <a:prstGeom prst="rect">
            <a:avLst/>
          </a:prstGeom>
        </p:spPr>
        <p:txBody>
          <a:bodyPr lIns="91439" tIns="45719" rIns="91439" bIns="45719"/>
          <a:lstStyle/>
          <a:p>
            <a:endParaRPr/>
          </a:p>
        </p:txBody>
      </p:sp>
      <p:sp>
        <p:nvSpPr>
          <p:cNvPr id="304" name="Platshållare för bild 12"/>
          <p:cNvSpPr>
            <a:spLocks noGrp="1"/>
          </p:cNvSpPr>
          <p:nvPr>
            <p:ph type="pic" sz="half" idx="22"/>
          </p:nvPr>
        </p:nvSpPr>
        <p:spPr>
          <a:xfrm>
            <a:off x="4332287" y="944562"/>
            <a:ext cx="3529013" cy="5292727"/>
          </a:xfrm>
          <a:prstGeom prst="rect">
            <a:avLst/>
          </a:prstGeom>
        </p:spPr>
        <p:txBody>
          <a:bodyPr lIns="91439" tIns="45719" rIns="91439" bIns="45719"/>
          <a:lstStyle/>
          <a:p>
            <a:endParaRPr/>
          </a:p>
        </p:txBody>
      </p:sp>
      <p:sp>
        <p:nvSpPr>
          <p:cNvPr id="305" name="Platshållare för bild 12"/>
          <p:cNvSpPr>
            <a:spLocks noGrp="1"/>
          </p:cNvSpPr>
          <p:nvPr>
            <p:ph type="pic" sz="half" idx="23"/>
          </p:nvPr>
        </p:nvSpPr>
        <p:spPr>
          <a:xfrm>
            <a:off x="8113710" y="944562"/>
            <a:ext cx="3529014" cy="5292727"/>
          </a:xfrm>
          <a:prstGeom prst="rect">
            <a:avLst/>
          </a:prstGeom>
        </p:spPr>
        <p:txBody>
          <a:bodyPr lIns="91439" tIns="45719" rIns="91439" bIns="45719"/>
          <a:lstStyle/>
          <a:p>
            <a:endParaRPr/>
          </a:p>
        </p:txBody>
      </p:sp>
      <p:sp>
        <p:nvSpPr>
          <p:cNvPr id="30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1 bilder">
    <p:spTree>
      <p:nvGrpSpPr>
        <p:cNvPr id="1" name=""/>
        <p:cNvGrpSpPr/>
        <p:nvPr/>
      </p:nvGrpSpPr>
      <p:grpSpPr>
        <a:xfrm>
          <a:off x="0" y="0"/>
          <a:ext cx="0" cy="0"/>
          <a:chOff x="0" y="0"/>
          <a:chExt cx="0" cy="0"/>
        </a:xfrm>
      </p:grpSpPr>
      <p:sp>
        <p:nvSpPr>
          <p:cNvPr id="313" name="Platshållare för bild 12"/>
          <p:cNvSpPr>
            <a:spLocks noGrp="1"/>
          </p:cNvSpPr>
          <p:nvPr>
            <p:ph type="pic" sz="quarter" idx="21"/>
          </p:nvPr>
        </p:nvSpPr>
        <p:spPr>
          <a:xfrm>
            <a:off x="550862" y="944562"/>
            <a:ext cx="5400677" cy="2520952"/>
          </a:xfrm>
          <a:prstGeom prst="rect">
            <a:avLst/>
          </a:prstGeom>
        </p:spPr>
        <p:txBody>
          <a:bodyPr lIns="91439" tIns="45719" rIns="91439" bIns="45719"/>
          <a:lstStyle/>
          <a:p>
            <a:endParaRPr/>
          </a:p>
        </p:txBody>
      </p:sp>
      <p:sp>
        <p:nvSpPr>
          <p:cNvPr id="314" name="Platshållare för bild 12"/>
          <p:cNvSpPr>
            <a:spLocks noGrp="1"/>
          </p:cNvSpPr>
          <p:nvPr>
            <p:ph type="pic" sz="half" idx="22"/>
          </p:nvPr>
        </p:nvSpPr>
        <p:spPr>
          <a:xfrm>
            <a:off x="6240462" y="944562"/>
            <a:ext cx="5400677" cy="5292726"/>
          </a:xfrm>
          <a:prstGeom prst="rect">
            <a:avLst/>
          </a:prstGeom>
        </p:spPr>
        <p:txBody>
          <a:bodyPr lIns="91439" tIns="45719" rIns="91439" bIns="45719"/>
          <a:lstStyle/>
          <a:p>
            <a:endParaRPr/>
          </a:p>
        </p:txBody>
      </p:sp>
      <p:sp>
        <p:nvSpPr>
          <p:cNvPr id="315" name="Platshållare för bild 12"/>
          <p:cNvSpPr>
            <a:spLocks noGrp="1"/>
          </p:cNvSpPr>
          <p:nvPr>
            <p:ph type="pic" sz="quarter" idx="23"/>
          </p:nvPr>
        </p:nvSpPr>
        <p:spPr>
          <a:xfrm>
            <a:off x="550862" y="3716337"/>
            <a:ext cx="5400677" cy="2520952"/>
          </a:xfrm>
          <a:prstGeom prst="rect">
            <a:avLst/>
          </a:prstGeom>
        </p:spPr>
        <p:txBody>
          <a:bodyPr lIns="91439" tIns="45719" rIns="91439" bIns="45719"/>
          <a:lstStyle/>
          <a:p>
            <a:endParaRPr/>
          </a:p>
        </p:txBody>
      </p:sp>
      <p:sp>
        <p:nvSpPr>
          <p:cNvPr id="31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2 bilder">
    <p:spTree>
      <p:nvGrpSpPr>
        <p:cNvPr id="1" name=""/>
        <p:cNvGrpSpPr/>
        <p:nvPr/>
      </p:nvGrpSpPr>
      <p:grpSpPr>
        <a:xfrm>
          <a:off x="0" y="0"/>
          <a:ext cx="0" cy="0"/>
          <a:chOff x="0" y="0"/>
          <a:chExt cx="0" cy="0"/>
        </a:xfrm>
      </p:grpSpPr>
      <p:sp>
        <p:nvSpPr>
          <p:cNvPr id="323" name="Platshållare för bild 12"/>
          <p:cNvSpPr>
            <a:spLocks noGrp="1"/>
          </p:cNvSpPr>
          <p:nvPr>
            <p:ph type="pic" sz="half" idx="21"/>
          </p:nvPr>
        </p:nvSpPr>
        <p:spPr>
          <a:xfrm>
            <a:off x="550862" y="944562"/>
            <a:ext cx="5400677" cy="5292726"/>
          </a:xfrm>
          <a:prstGeom prst="rect">
            <a:avLst/>
          </a:prstGeom>
        </p:spPr>
        <p:txBody>
          <a:bodyPr lIns="91439" tIns="45719" rIns="91439" bIns="45719"/>
          <a:lstStyle/>
          <a:p>
            <a:endParaRPr/>
          </a:p>
        </p:txBody>
      </p:sp>
      <p:sp>
        <p:nvSpPr>
          <p:cNvPr id="324" name="Platshållare för bild 12"/>
          <p:cNvSpPr>
            <a:spLocks noGrp="1"/>
          </p:cNvSpPr>
          <p:nvPr>
            <p:ph type="pic" sz="quarter" idx="22"/>
          </p:nvPr>
        </p:nvSpPr>
        <p:spPr>
          <a:xfrm>
            <a:off x="6240462" y="944562"/>
            <a:ext cx="5400677" cy="2520952"/>
          </a:xfrm>
          <a:prstGeom prst="rect">
            <a:avLst/>
          </a:prstGeom>
        </p:spPr>
        <p:txBody>
          <a:bodyPr lIns="91439" tIns="45719" rIns="91439" bIns="45719"/>
          <a:lstStyle/>
          <a:p>
            <a:endParaRPr/>
          </a:p>
        </p:txBody>
      </p:sp>
      <p:sp>
        <p:nvSpPr>
          <p:cNvPr id="325" name="Platshållare för bild 12"/>
          <p:cNvSpPr>
            <a:spLocks noGrp="1"/>
          </p:cNvSpPr>
          <p:nvPr>
            <p:ph type="pic" sz="quarter" idx="23"/>
          </p:nvPr>
        </p:nvSpPr>
        <p:spPr>
          <a:xfrm>
            <a:off x="6240462" y="3716337"/>
            <a:ext cx="5400677" cy="2520952"/>
          </a:xfrm>
          <a:prstGeom prst="rect">
            <a:avLst/>
          </a:prstGeom>
        </p:spPr>
        <p:txBody>
          <a:bodyPr lIns="91439" tIns="45719" rIns="91439" bIns="45719"/>
          <a:lstStyle/>
          <a:p>
            <a:endParaRPr/>
          </a:p>
        </p:txBody>
      </p:sp>
      <p:sp>
        <p:nvSpPr>
          <p:cNvPr id="32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4 bilder">
    <p:spTree>
      <p:nvGrpSpPr>
        <p:cNvPr id="1" name=""/>
        <p:cNvGrpSpPr/>
        <p:nvPr/>
      </p:nvGrpSpPr>
      <p:grpSpPr>
        <a:xfrm>
          <a:off x="0" y="0"/>
          <a:ext cx="0" cy="0"/>
          <a:chOff x="0" y="0"/>
          <a:chExt cx="0" cy="0"/>
        </a:xfrm>
      </p:grpSpPr>
      <p:sp>
        <p:nvSpPr>
          <p:cNvPr id="333" name="Platshållare för bild 12"/>
          <p:cNvSpPr>
            <a:spLocks noGrp="1"/>
          </p:cNvSpPr>
          <p:nvPr>
            <p:ph type="pic" sz="quarter" idx="21"/>
          </p:nvPr>
        </p:nvSpPr>
        <p:spPr>
          <a:xfrm>
            <a:off x="550862" y="944562"/>
            <a:ext cx="5400677" cy="2520952"/>
          </a:xfrm>
          <a:prstGeom prst="rect">
            <a:avLst/>
          </a:prstGeom>
        </p:spPr>
        <p:txBody>
          <a:bodyPr lIns="91439" tIns="45719" rIns="91439" bIns="45719"/>
          <a:lstStyle/>
          <a:p>
            <a:endParaRPr/>
          </a:p>
        </p:txBody>
      </p:sp>
      <p:sp>
        <p:nvSpPr>
          <p:cNvPr id="334" name="Platshållare för bild 12"/>
          <p:cNvSpPr>
            <a:spLocks noGrp="1"/>
          </p:cNvSpPr>
          <p:nvPr>
            <p:ph type="pic" sz="quarter" idx="22"/>
          </p:nvPr>
        </p:nvSpPr>
        <p:spPr>
          <a:xfrm>
            <a:off x="6240462" y="944562"/>
            <a:ext cx="5400677" cy="2520952"/>
          </a:xfrm>
          <a:prstGeom prst="rect">
            <a:avLst/>
          </a:prstGeom>
        </p:spPr>
        <p:txBody>
          <a:bodyPr lIns="91439" tIns="45719" rIns="91439" bIns="45719"/>
          <a:lstStyle/>
          <a:p>
            <a:endParaRPr/>
          </a:p>
        </p:txBody>
      </p:sp>
      <p:sp>
        <p:nvSpPr>
          <p:cNvPr id="335" name="Platshållare för bild 12"/>
          <p:cNvSpPr>
            <a:spLocks noGrp="1"/>
          </p:cNvSpPr>
          <p:nvPr>
            <p:ph type="pic" sz="quarter" idx="23"/>
          </p:nvPr>
        </p:nvSpPr>
        <p:spPr>
          <a:xfrm>
            <a:off x="550862" y="3716337"/>
            <a:ext cx="5400677" cy="2520952"/>
          </a:xfrm>
          <a:prstGeom prst="rect">
            <a:avLst/>
          </a:prstGeom>
        </p:spPr>
        <p:txBody>
          <a:bodyPr lIns="91439" tIns="45719" rIns="91439" bIns="45719"/>
          <a:lstStyle/>
          <a:p>
            <a:endParaRPr/>
          </a:p>
        </p:txBody>
      </p:sp>
      <p:sp>
        <p:nvSpPr>
          <p:cNvPr id="336" name="Platshållare för bild 12"/>
          <p:cNvSpPr>
            <a:spLocks noGrp="1"/>
          </p:cNvSpPr>
          <p:nvPr>
            <p:ph type="pic" sz="quarter" idx="24"/>
          </p:nvPr>
        </p:nvSpPr>
        <p:spPr>
          <a:xfrm>
            <a:off x="6240462" y="3716337"/>
            <a:ext cx="5400677" cy="2520952"/>
          </a:xfrm>
          <a:prstGeom prst="rect">
            <a:avLst/>
          </a:prstGeom>
        </p:spPr>
        <p:txBody>
          <a:bodyPr lIns="91439" tIns="45719" rIns="91439" bIns="45719"/>
          <a:lstStyle/>
          <a:p>
            <a:endParaRPr/>
          </a:p>
        </p:txBody>
      </p:sp>
      <p:sp>
        <p:nvSpPr>
          <p:cNvPr id="33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6 bilder">
    <p:spTree>
      <p:nvGrpSpPr>
        <p:cNvPr id="1" name=""/>
        <p:cNvGrpSpPr/>
        <p:nvPr/>
      </p:nvGrpSpPr>
      <p:grpSpPr>
        <a:xfrm>
          <a:off x="0" y="0"/>
          <a:ext cx="0" cy="0"/>
          <a:chOff x="0" y="0"/>
          <a:chExt cx="0" cy="0"/>
        </a:xfrm>
      </p:grpSpPr>
      <p:sp>
        <p:nvSpPr>
          <p:cNvPr id="344" name="Platshållare för bild 12"/>
          <p:cNvSpPr>
            <a:spLocks noGrp="1"/>
          </p:cNvSpPr>
          <p:nvPr>
            <p:ph type="pic" sz="quarter" idx="21"/>
          </p:nvPr>
        </p:nvSpPr>
        <p:spPr>
          <a:xfrm>
            <a:off x="550864" y="944562"/>
            <a:ext cx="3529013" cy="2520952"/>
          </a:xfrm>
          <a:prstGeom prst="rect">
            <a:avLst/>
          </a:prstGeom>
        </p:spPr>
        <p:txBody>
          <a:bodyPr lIns="91439" tIns="45719" rIns="91439" bIns="45719"/>
          <a:lstStyle/>
          <a:p>
            <a:endParaRPr/>
          </a:p>
        </p:txBody>
      </p:sp>
      <p:sp>
        <p:nvSpPr>
          <p:cNvPr id="345" name="Platshållare för bild 12"/>
          <p:cNvSpPr>
            <a:spLocks noGrp="1"/>
          </p:cNvSpPr>
          <p:nvPr>
            <p:ph type="pic" sz="quarter" idx="22"/>
          </p:nvPr>
        </p:nvSpPr>
        <p:spPr>
          <a:xfrm>
            <a:off x="4332287" y="944562"/>
            <a:ext cx="3529013" cy="2520952"/>
          </a:xfrm>
          <a:prstGeom prst="rect">
            <a:avLst/>
          </a:prstGeom>
        </p:spPr>
        <p:txBody>
          <a:bodyPr lIns="91439" tIns="45719" rIns="91439" bIns="45719"/>
          <a:lstStyle/>
          <a:p>
            <a:endParaRPr/>
          </a:p>
        </p:txBody>
      </p:sp>
      <p:sp>
        <p:nvSpPr>
          <p:cNvPr id="346" name="Platshållare för bild 12"/>
          <p:cNvSpPr>
            <a:spLocks noGrp="1"/>
          </p:cNvSpPr>
          <p:nvPr>
            <p:ph type="pic" sz="quarter" idx="23"/>
          </p:nvPr>
        </p:nvSpPr>
        <p:spPr>
          <a:xfrm>
            <a:off x="8113710" y="944562"/>
            <a:ext cx="3529014" cy="2520952"/>
          </a:xfrm>
          <a:prstGeom prst="rect">
            <a:avLst/>
          </a:prstGeom>
        </p:spPr>
        <p:txBody>
          <a:bodyPr lIns="91439" tIns="45719" rIns="91439" bIns="45719"/>
          <a:lstStyle/>
          <a:p>
            <a:endParaRPr/>
          </a:p>
        </p:txBody>
      </p:sp>
      <p:sp>
        <p:nvSpPr>
          <p:cNvPr id="347" name="Platshållare för bild 12"/>
          <p:cNvSpPr>
            <a:spLocks noGrp="1"/>
          </p:cNvSpPr>
          <p:nvPr>
            <p:ph type="pic" sz="quarter" idx="24"/>
          </p:nvPr>
        </p:nvSpPr>
        <p:spPr>
          <a:xfrm>
            <a:off x="550864" y="3716337"/>
            <a:ext cx="3529013" cy="2520952"/>
          </a:xfrm>
          <a:prstGeom prst="rect">
            <a:avLst/>
          </a:prstGeom>
        </p:spPr>
        <p:txBody>
          <a:bodyPr lIns="91439" tIns="45719" rIns="91439" bIns="45719"/>
          <a:lstStyle/>
          <a:p>
            <a:endParaRPr/>
          </a:p>
        </p:txBody>
      </p:sp>
      <p:sp>
        <p:nvSpPr>
          <p:cNvPr id="348" name="Platshållare för bild 12"/>
          <p:cNvSpPr>
            <a:spLocks noGrp="1"/>
          </p:cNvSpPr>
          <p:nvPr>
            <p:ph type="pic" sz="quarter" idx="25"/>
          </p:nvPr>
        </p:nvSpPr>
        <p:spPr>
          <a:xfrm>
            <a:off x="4332287" y="3716337"/>
            <a:ext cx="3529013" cy="2520952"/>
          </a:xfrm>
          <a:prstGeom prst="rect">
            <a:avLst/>
          </a:prstGeom>
        </p:spPr>
        <p:txBody>
          <a:bodyPr lIns="91439" tIns="45719" rIns="91439" bIns="45719"/>
          <a:lstStyle/>
          <a:p>
            <a:endParaRPr/>
          </a:p>
        </p:txBody>
      </p:sp>
      <p:sp>
        <p:nvSpPr>
          <p:cNvPr id="349" name="Platshållare för bild 12"/>
          <p:cNvSpPr>
            <a:spLocks noGrp="1"/>
          </p:cNvSpPr>
          <p:nvPr>
            <p:ph type="pic" sz="quarter" idx="26"/>
          </p:nvPr>
        </p:nvSpPr>
        <p:spPr>
          <a:xfrm>
            <a:off x="8113710" y="3716337"/>
            <a:ext cx="3529014" cy="2520952"/>
          </a:xfrm>
          <a:prstGeom prst="rect">
            <a:avLst/>
          </a:prstGeom>
        </p:spPr>
        <p:txBody>
          <a:bodyPr lIns="91439" tIns="45719" rIns="91439" bIns="45719"/>
          <a:lstStyle/>
          <a:p>
            <a:endParaRPr/>
          </a:p>
        </p:txBody>
      </p:sp>
      <p:sp>
        <p:nvSpPr>
          <p:cNvPr id="35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Rubrik">
    <p:spTree>
      <p:nvGrpSpPr>
        <p:cNvPr id="1" name=""/>
        <p:cNvGrpSpPr/>
        <p:nvPr/>
      </p:nvGrpSpPr>
      <p:grpSpPr>
        <a:xfrm>
          <a:off x="0" y="0"/>
          <a:ext cx="0" cy="0"/>
          <a:chOff x="0" y="0"/>
          <a:chExt cx="0" cy="0"/>
        </a:xfrm>
      </p:grpSpPr>
      <p:sp>
        <p:nvSpPr>
          <p:cNvPr id="357" name="Titeltext"/>
          <p:cNvSpPr txBox="1">
            <a:spLocks noGrp="1"/>
          </p:cNvSpPr>
          <p:nvPr>
            <p:ph type="title"/>
          </p:nvPr>
        </p:nvSpPr>
        <p:spPr>
          <a:prstGeom prst="rect">
            <a:avLst/>
          </a:prstGeom>
        </p:spPr>
        <p:txBody>
          <a:bodyPr/>
          <a:lstStyle/>
          <a:p>
            <a:r>
              <a:t>Titeltext</a:t>
            </a:r>
          </a:p>
        </p:txBody>
      </p:sp>
      <p:sp>
        <p:nvSpPr>
          <p:cNvPr id="35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Rubrik, blå">
    <p:bg>
      <p:bgPr>
        <a:solidFill>
          <a:schemeClr val="accent5"/>
        </a:solidFill>
        <a:effectLst/>
      </p:bgPr>
    </p:bg>
    <p:spTree>
      <p:nvGrpSpPr>
        <p:cNvPr id="1" name=""/>
        <p:cNvGrpSpPr/>
        <p:nvPr/>
      </p:nvGrpSpPr>
      <p:grpSpPr>
        <a:xfrm>
          <a:off x="0" y="0"/>
          <a:ext cx="0" cy="0"/>
          <a:chOff x="0" y="0"/>
          <a:chExt cx="0" cy="0"/>
        </a:xfrm>
      </p:grpSpPr>
      <p:sp>
        <p:nvSpPr>
          <p:cNvPr id="365" name="Rak 8"/>
          <p:cNvSpPr/>
          <p:nvPr/>
        </p:nvSpPr>
        <p:spPr>
          <a:xfrm>
            <a:off x="550861" y="692150"/>
            <a:ext cx="11090278" cy="0"/>
          </a:xfrm>
          <a:prstGeom prst="line">
            <a:avLst/>
          </a:prstGeom>
          <a:ln w="12700">
            <a:solidFill>
              <a:srgbClr val="FFFFFF"/>
            </a:solidFill>
            <a:miter/>
          </a:ln>
        </p:spPr>
        <p:txBody>
          <a:bodyPr lIns="45718" tIns="45718" rIns="45718" bIns="45718"/>
          <a:lstStyle/>
          <a:p>
            <a:endParaRPr/>
          </a:p>
        </p:txBody>
      </p:sp>
      <p:sp>
        <p:nvSpPr>
          <p:cNvPr id="366" name="Rak 9"/>
          <p:cNvSpPr/>
          <p:nvPr/>
        </p:nvSpPr>
        <p:spPr>
          <a:xfrm>
            <a:off x="550861" y="368299"/>
            <a:ext cx="11090278" cy="1"/>
          </a:xfrm>
          <a:prstGeom prst="line">
            <a:avLst/>
          </a:prstGeom>
          <a:ln w="12700">
            <a:solidFill>
              <a:srgbClr val="FFFFFF"/>
            </a:solidFill>
            <a:miter/>
          </a:ln>
        </p:spPr>
        <p:txBody>
          <a:bodyPr lIns="45718" tIns="45718" rIns="45718" bIns="45718"/>
          <a:lstStyle/>
          <a:p>
            <a:endParaRPr/>
          </a:p>
        </p:txBody>
      </p:sp>
      <p:sp>
        <p:nvSpPr>
          <p:cNvPr id="367" name="Rak 10"/>
          <p:cNvSpPr/>
          <p:nvPr/>
        </p:nvSpPr>
        <p:spPr>
          <a:xfrm>
            <a:off x="550861" y="6486800"/>
            <a:ext cx="11090278" cy="1"/>
          </a:xfrm>
          <a:prstGeom prst="line">
            <a:avLst/>
          </a:prstGeom>
          <a:ln w="12700">
            <a:solidFill>
              <a:srgbClr val="FFFFFF"/>
            </a:solidFill>
            <a:miter/>
          </a:ln>
        </p:spPr>
        <p:txBody>
          <a:bodyPr lIns="45718" tIns="45718" rIns="45718" bIns="45718"/>
          <a:lstStyle/>
          <a:p>
            <a:endParaRPr/>
          </a:p>
        </p:txBody>
      </p:sp>
      <p:sp>
        <p:nvSpPr>
          <p:cNvPr id="368" name="textruta 11"/>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latin typeface="Flex 70"/>
                <a:ea typeface="Flex 70"/>
                <a:cs typeface="Flex 70"/>
                <a:sym typeface="Flex 70"/>
              </a:defRPr>
            </a:lvl1pPr>
          </a:lstStyle>
          <a:p>
            <a:r>
              <a:t>SVENSKA ISHOCKEYFÖRBUNDET</a:t>
            </a:r>
          </a:p>
        </p:txBody>
      </p:sp>
      <p:sp>
        <p:nvSpPr>
          <p:cNvPr id="369" name="Titeltext"/>
          <p:cNvSpPr txBox="1">
            <a:spLocks noGrp="1"/>
          </p:cNvSpPr>
          <p:nvPr>
            <p:ph type="title"/>
          </p:nvPr>
        </p:nvSpPr>
        <p:spPr>
          <a:prstGeom prst="rect">
            <a:avLst/>
          </a:prstGeom>
        </p:spPr>
        <p:txBody>
          <a:bodyPr/>
          <a:lstStyle>
            <a:lvl1pPr>
              <a:defRPr>
                <a:solidFill>
                  <a:srgbClr val="FFFFFF"/>
                </a:solidFill>
              </a:defRPr>
            </a:lvl1pPr>
          </a:lstStyle>
          <a:p>
            <a:r>
              <a:t>Titeltext</a:t>
            </a:r>
          </a:p>
        </p:txBody>
      </p:sp>
      <p:sp>
        <p:nvSpPr>
          <p:cNvPr id="370"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Kapitel, Bild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 name="Rektangel 9"/>
          <p:cNvSpPr/>
          <p:nvPr/>
        </p:nvSpPr>
        <p:spPr>
          <a:xfrm rot="10800000">
            <a:off x="0" y="-1"/>
            <a:ext cx="12192000" cy="3392489"/>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8" tIns="45718" rIns="45718" bIns="45718" anchor="ctr"/>
          <a:lstStyle/>
          <a:p>
            <a:pPr algn="ctr">
              <a:defRPr>
                <a:solidFill>
                  <a:srgbClr val="FFFFFF"/>
                </a:solidFill>
                <a:latin typeface="Flex 70"/>
                <a:ea typeface="Flex 70"/>
                <a:cs typeface="Flex 70"/>
                <a:sym typeface="Flex 70"/>
              </a:defRPr>
            </a:pPr>
            <a:endParaRPr/>
          </a:p>
        </p:txBody>
      </p:sp>
      <p:pic>
        <p:nvPicPr>
          <p:cNvPr id="45" name="Bildobjekt 10" descr="Bildobjekt 10"/>
          <p:cNvPicPr>
            <a:picLocks noChangeAspect="1"/>
          </p:cNvPicPr>
          <p:nvPr/>
        </p:nvPicPr>
        <p:blipFill>
          <a:blip r:embed="rId3"/>
          <a:stretch>
            <a:fillRect/>
          </a:stretch>
        </p:blipFill>
        <p:spPr>
          <a:xfrm>
            <a:off x="10276768" y="4875660"/>
            <a:ext cx="1570675" cy="1570675"/>
          </a:xfrm>
          <a:prstGeom prst="rect">
            <a:avLst/>
          </a:prstGeom>
          <a:ln w="12700">
            <a:miter lim="400000"/>
          </a:ln>
        </p:spPr>
      </p:pic>
      <p:sp>
        <p:nvSpPr>
          <p:cNvPr id="46" name="Titeltext"/>
          <p:cNvSpPr txBox="1">
            <a:spLocks noGrp="1"/>
          </p:cNvSpPr>
          <p:nvPr>
            <p:ph type="title"/>
          </p:nvPr>
        </p:nvSpPr>
        <p:spPr>
          <a:xfrm>
            <a:off x="550862" y="944562"/>
            <a:ext cx="5400677" cy="3931099"/>
          </a:xfrm>
          <a:prstGeom prst="rect">
            <a:avLst/>
          </a:prstGeom>
        </p:spPr>
        <p:txBody>
          <a:bodyPr/>
          <a:lstStyle>
            <a:lvl1pPr>
              <a:defRPr sz="4800">
                <a:solidFill>
                  <a:srgbClr val="FFFFFF"/>
                </a:solidFill>
              </a:defRPr>
            </a:lvl1pPr>
          </a:lstStyle>
          <a:p>
            <a:r>
              <a:t>Titeltext</a:t>
            </a:r>
          </a:p>
        </p:txBody>
      </p:sp>
      <p:sp>
        <p:nvSpPr>
          <p:cNvPr id="47" name="textruta 19"/>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latin typeface="Flex 70"/>
                <a:ea typeface="Flex 70"/>
                <a:cs typeface="Flex 70"/>
                <a:sym typeface="Flex 70"/>
              </a:defRPr>
            </a:lvl1pPr>
          </a:lstStyle>
          <a:p>
            <a:r>
              <a:t>SVENSKA ISHOCKEYFÖRBUNDET</a:t>
            </a:r>
          </a:p>
        </p:txBody>
      </p:sp>
      <p:sp>
        <p:nvSpPr>
          <p:cNvPr id="48" name="Rak 20"/>
          <p:cNvSpPr/>
          <p:nvPr/>
        </p:nvSpPr>
        <p:spPr>
          <a:xfrm>
            <a:off x="550861" y="692150"/>
            <a:ext cx="11090278" cy="0"/>
          </a:xfrm>
          <a:prstGeom prst="line">
            <a:avLst/>
          </a:prstGeom>
          <a:ln w="12700">
            <a:solidFill>
              <a:srgbClr val="FFFFFF"/>
            </a:solidFill>
            <a:miter/>
          </a:ln>
        </p:spPr>
        <p:txBody>
          <a:bodyPr lIns="45718" tIns="45718" rIns="45718" bIns="45718"/>
          <a:lstStyle/>
          <a:p>
            <a:endParaRPr/>
          </a:p>
        </p:txBody>
      </p:sp>
      <p:sp>
        <p:nvSpPr>
          <p:cNvPr id="49" name="Rak 21"/>
          <p:cNvSpPr/>
          <p:nvPr/>
        </p:nvSpPr>
        <p:spPr>
          <a:xfrm>
            <a:off x="550861" y="368299"/>
            <a:ext cx="11090278" cy="1"/>
          </a:xfrm>
          <a:prstGeom prst="line">
            <a:avLst/>
          </a:prstGeom>
          <a:ln w="12700">
            <a:solidFill>
              <a:srgbClr val="FFFFFF"/>
            </a:solidFill>
            <a:miter/>
          </a:ln>
        </p:spPr>
        <p:txBody>
          <a:bodyPr lIns="45718" tIns="45718" rIns="45718" bIns="45718"/>
          <a:lstStyle/>
          <a:p>
            <a:endParaRPr/>
          </a:p>
        </p:txBody>
      </p:sp>
      <p:sp>
        <p:nvSpPr>
          <p:cNvPr id="50" name="Rak 22"/>
          <p:cNvSpPr/>
          <p:nvPr/>
        </p:nvSpPr>
        <p:spPr>
          <a:xfrm>
            <a:off x="550861" y="6486800"/>
            <a:ext cx="11090278" cy="1"/>
          </a:xfrm>
          <a:prstGeom prst="line">
            <a:avLst/>
          </a:prstGeom>
          <a:ln w="12700">
            <a:solidFill>
              <a:srgbClr val="FFFFFF"/>
            </a:solidFill>
            <a:miter/>
          </a:ln>
        </p:spPr>
        <p:txBody>
          <a:bodyPr lIns="45718" tIns="45718" rIns="45718" bIns="45718"/>
          <a:lstStyle/>
          <a:p>
            <a:endParaRPr/>
          </a:p>
        </p:txBody>
      </p:sp>
      <p:sp>
        <p:nvSpPr>
          <p:cNvPr id="51"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3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om, blå">
    <p:bg>
      <p:bgPr>
        <a:solidFill>
          <a:schemeClr val="accent5"/>
        </a:solidFill>
        <a:effectLst/>
      </p:bgPr>
    </p:bg>
    <p:spTree>
      <p:nvGrpSpPr>
        <p:cNvPr id="1" name=""/>
        <p:cNvGrpSpPr/>
        <p:nvPr/>
      </p:nvGrpSpPr>
      <p:grpSpPr>
        <a:xfrm>
          <a:off x="0" y="0"/>
          <a:ext cx="0" cy="0"/>
          <a:chOff x="0" y="0"/>
          <a:chExt cx="0" cy="0"/>
        </a:xfrm>
      </p:grpSpPr>
      <p:sp>
        <p:nvSpPr>
          <p:cNvPr id="384" name="Rak 8"/>
          <p:cNvSpPr/>
          <p:nvPr/>
        </p:nvSpPr>
        <p:spPr>
          <a:xfrm>
            <a:off x="550861" y="692150"/>
            <a:ext cx="11090278" cy="0"/>
          </a:xfrm>
          <a:prstGeom prst="line">
            <a:avLst/>
          </a:prstGeom>
          <a:ln w="12700">
            <a:solidFill>
              <a:srgbClr val="FFFFFF"/>
            </a:solidFill>
            <a:miter/>
          </a:ln>
        </p:spPr>
        <p:txBody>
          <a:bodyPr lIns="45718" tIns="45718" rIns="45718" bIns="45718"/>
          <a:lstStyle/>
          <a:p>
            <a:endParaRPr/>
          </a:p>
        </p:txBody>
      </p:sp>
      <p:sp>
        <p:nvSpPr>
          <p:cNvPr id="385" name="Rak 9"/>
          <p:cNvSpPr/>
          <p:nvPr/>
        </p:nvSpPr>
        <p:spPr>
          <a:xfrm>
            <a:off x="550861" y="368299"/>
            <a:ext cx="11090278" cy="1"/>
          </a:xfrm>
          <a:prstGeom prst="line">
            <a:avLst/>
          </a:prstGeom>
          <a:ln w="12700">
            <a:solidFill>
              <a:srgbClr val="FFFFFF"/>
            </a:solidFill>
            <a:miter/>
          </a:ln>
        </p:spPr>
        <p:txBody>
          <a:bodyPr lIns="45718" tIns="45718" rIns="45718" bIns="45718"/>
          <a:lstStyle/>
          <a:p>
            <a:endParaRPr/>
          </a:p>
        </p:txBody>
      </p:sp>
      <p:sp>
        <p:nvSpPr>
          <p:cNvPr id="386" name="Rak 10"/>
          <p:cNvSpPr/>
          <p:nvPr/>
        </p:nvSpPr>
        <p:spPr>
          <a:xfrm>
            <a:off x="550861" y="6486800"/>
            <a:ext cx="11090278" cy="1"/>
          </a:xfrm>
          <a:prstGeom prst="line">
            <a:avLst/>
          </a:prstGeom>
          <a:ln w="12700">
            <a:solidFill>
              <a:srgbClr val="FFFFFF"/>
            </a:solidFill>
            <a:miter/>
          </a:ln>
        </p:spPr>
        <p:txBody>
          <a:bodyPr lIns="45718" tIns="45718" rIns="45718" bIns="45718"/>
          <a:lstStyle/>
          <a:p>
            <a:endParaRPr/>
          </a:p>
        </p:txBody>
      </p:sp>
      <p:sp>
        <p:nvSpPr>
          <p:cNvPr id="387" name="textruta 11"/>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latin typeface="Flex 70"/>
                <a:ea typeface="Flex 70"/>
                <a:cs typeface="Flex 70"/>
                <a:sym typeface="Flex 70"/>
              </a:defRPr>
            </a:lvl1pPr>
          </a:lstStyle>
          <a:p>
            <a:r>
              <a:t>SVENSKA ISHOCKEYFÖRBUNDET</a:t>
            </a:r>
          </a:p>
        </p:txBody>
      </p:sp>
      <p:sp>
        <p:nvSpPr>
          <p:cNvPr id="388"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95" name="Bakgrund_SvIHF_2.png" descr="Bakgrund_SvIHF_2.png"/>
          <p:cNvPicPr>
            <a:picLocks noChangeAspect="1"/>
          </p:cNvPicPr>
          <p:nvPr/>
        </p:nvPicPr>
        <p:blipFill>
          <a:blip r:embed="rId2"/>
          <a:stretch>
            <a:fillRect/>
          </a:stretch>
        </p:blipFill>
        <p:spPr>
          <a:xfrm>
            <a:off x="1524000" y="17462"/>
            <a:ext cx="9151939" cy="6848476"/>
          </a:xfrm>
          <a:prstGeom prst="rect">
            <a:avLst/>
          </a:prstGeom>
          <a:ln w="12700">
            <a:miter lim="400000"/>
          </a:ln>
        </p:spPr>
      </p:pic>
      <p:sp>
        <p:nvSpPr>
          <p:cNvPr id="396" name="Diabildsnummer"/>
          <p:cNvSpPr txBox="1">
            <a:spLocks noGrp="1"/>
          </p:cNvSpPr>
          <p:nvPr>
            <p:ph type="sldNum" sz="quarter" idx="2"/>
          </p:nvPr>
        </p:nvSpPr>
        <p:spPr>
          <a:xfrm>
            <a:off x="7803546" y="6224224"/>
            <a:ext cx="273654" cy="264253"/>
          </a:xfrm>
          <a:prstGeom prst="rect">
            <a:avLst/>
          </a:prstGeom>
        </p:spPr>
        <p:txBody>
          <a:bodyPr lIns="45718" tIns="45718" rIns="45718" bIns="45718"/>
          <a:lstStyle>
            <a:lvl1pPr defTabSz="457200">
              <a:defRPr sz="1200" cap="none" spc="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Kapitel, Bild 3">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8" name="Bildobjekt 21" descr="Bildobjekt 21"/>
          <p:cNvPicPr>
            <a:picLocks noChangeAspect="1"/>
          </p:cNvPicPr>
          <p:nvPr/>
        </p:nvPicPr>
        <p:blipFill>
          <a:blip r:embed="rId3"/>
          <a:stretch>
            <a:fillRect/>
          </a:stretch>
        </p:blipFill>
        <p:spPr>
          <a:xfrm>
            <a:off x="10276768" y="4875660"/>
            <a:ext cx="1570675" cy="1570675"/>
          </a:xfrm>
          <a:prstGeom prst="rect">
            <a:avLst/>
          </a:prstGeom>
          <a:ln w="12700">
            <a:miter lim="400000"/>
          </a:ln>
        </p:spPr>
      </p:pic>
      <p:sp>
        <p:nvSpPr>
          <p:cNvPr id="59" name="Titeltext"/>
          <p:cNvSpPr txBox="1">
            <a:spLocks noGrp="1"/>
          </p:cNvSpPr>
          <p:nvPr>
            <p:ph type="title"/>
          </p:nvPr>
        </p:nvSpPr>
        <p:spPr>
          <a:xfrm>
            <a:off x="550862" y="3716337"/>
            <a:ext cx="9182101" cy="2520952"/>
          </a:xfrm>
          <a:prstGeom prst="rect">
            <a:avLst/>
          </a:prstGeom>
        </p:spPr>
        <p:txBody>
          <a:bodyPr anchor="b"/>
          <a:lstStyle>
            <a:lvl1pPr>
              <a:defRPr sz="4800">
                <a:solidFill>
                  <a:schemeClr val="accent5"/>
                </a:solidFill>
              </a:defRPr>
            </a:lvl1pPr>
          </a:lstStyle>
          <a:p>
            <a:r>
              <a:t>Titeltext</a:t>
            </a:r>
          </a:p>
        </p:txBody>
      </p:sp>
      <p:sp>
        <p:nvSpPr>
          <p:cNvPr id="60" name="Rak 22"/>
          <p:cNvSpPr/>
          <p:nvPr/>
        </p:nvSpPr>
        <p:spPr>
          <a:xfrm>
            <a:off x="550861" y="692150"/>
            <a:ext cx="11090278" cy="0"/>
          </a:xfrm>
          <a:prstGeom prst="line">
            <a:avLst/>
          </a:prstGeom>
          <a:ln w="12700">
            <a:solidFill>
              <a:srgbClr val="000000"/>
            </a:solidFill>
            <a:miter/>
          </a:ln>
        </p:spPr>
        <p:txBody>
          <a:bodyPr lIns="45718" tIns="45718" rIns="45718" bIns="45718"/>
          <a:lstStyle/>
          <a:p>
            <a:endParaRPr/>
          </a:p>
        </p:txBody>
      </p:sp>
      <p:sp>
        <p:nvSpPr>
          <p:cNvPr id="61" name="Rak 27"/>
          <p:cNvSpPr/>
          <p:nvPr/>
        </p:nvSpPr>
        <p:spPr>
          <a:xfrm>
            <a:off x="550861" y="368299"/>
            <a:ext cx="11090278" cy="1"/>
          </a:xfrm>
          <a:prstGeom prst="line">
            <a:avLst/>
          </a:prstGeom>
          <a:ln w="12700">
            <a:solidFill>
              <a:srgbClr val="000000"/>
            </a:solidFill>
            <a:miter/>
          </a:ln>
        </p:spPr>
        <p:txBody>
          <a:bodyPr lIns="45718" tIns="45718" rIns="45718" bIns="45718"/>
          <a:lstStyle/>
          <a:p>
            <a:endParaRPr/>
          </a:p>
        </p:txBody>
      </p:sp>
      <p:sp>
        <p:nvSpPr>
          <p:cNvPr id="62" name="Rak 28"/>
          <p:cNvSpPr/>
          <p:nvPr/>
        </p:nvSpPr>
        <p:spPr>
          <a:xfrm>
            <a:off x="550861" y="6486800"/>
            <a:ext cx="11090278" cy="1"/>
          </a:xfrm>
          <a:prstGeom prst="line">
            <a:avLst/>
          </a:prstGeom>
          <a:ln w="12700">
            <a:solidFill>
              <a:srgbClr val="000000"/>
            </a:solidFill>
            <a:miter/>
          </a:ln>
        </p:spPr>
        <p:txBody>
          <a:bodyPr lIns="45718" tIns="45718" rIns="45718" bIns="45718"/>
          <a:lstStyle/>
          <a:p>
            <a:endParaRPr/>
          </a:p>
        </p:txBody>
      </p:sp>
      <p:sp>
        <p:nvSpPr>
          <p:cNvPr id="63" name="textruta 29"/>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atin typeface="Flex 70"/>
                <a:ea typeface="Flex 70"/>
                <a:cs typeface="Flex 70"/>
                <a:sym typeface="Flex 70"/>
              </a:defRPr>
            </a:lvl1pPr>
          </a:lstStyle>
          <a:p>
            <a:r>
              <a:t>SVENSKA ISHOCKEYFÖRBUNDET</a:t>
            </a:r>
          </a:p>
        </p:txBody>
      </p:sp>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Kapitel, Bild 3, Vi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Rektangel 2"/>
          <p:cNvSpPr/>
          <p:nvPr/>
        </p:nvSpPr>
        <p:spPr>
          <a:xfrm>
            <a:off x="0" y="3465512"/>
            <a:ext cx="12192000" cy="3392488"/>
          </a:xfrm>
          <a:prstGeom prst="rect">
            <a:avLst/>
          </a:prstGeom>
          <a:gradFill>
            <a:gsLst>
              <a:gs pos="0">
                <a:schemeClr val="accent5">
                  <a:alpha val="0"/>
                </a:schemeClr>
              </a:gs>
              <a:gs pos="100000">
                <a:schemeClr val="accent5">
                  <a:alpha val="40000"/>
                </a:schemeClr>
              </a:gs>
            </a:gsLst>
            <a:lin ang="5400000"/>
          </a:gradFill>
          <a:ln w="12700">
            <a:miter lim="400000"/>
          </a:ln>
        </p:spPr>
        <p:txBody>
          <a:bodyPr lIns="45718" tIns="45718" rIns="45718" bIns="45718" anchor="ctr"/>
          <a:lstStyle/>
          <a:p>
            <a:pPr algn="ctr">
              <a:defRPr>
                <a:solidFill>
                  <a:srgbClr val="FFFFFF"/>
                </a:solidFill>
                <a:latin typeface="Flex 70"/>
                <a:ea typeface="Flex 70"/>
                <a:cs typeface="Flex 70"/>
                <a:sym typeface="Flex 70"/>
              </a:defRPr>
            </a:pPr>
            <a:endParaRPr/>
          </a:p>
        </p:txBody>
      </p:sp>
      <p:pic>
        <p:nvPicPr>
          <p:cNvPr id="72" name="Bildobjekt 17" descr="Bildobjekt 17"/>
          <p:cNvPicPr>
            <a:picLocks noChangeAspect="1"/>
          </p:cNvPicPr>
          <p:nvPr/>
        </p:nvPicPr>
        <p:blipFill>
          <a:blip r:embed="rId3"/>
          <a:stretch>
            <a:fillRect/>
          </a:stretch>
        </p:blipFill>
        <p:spPr>
          <a:xfrm>
            <a:off x="10276768" y="4875660"/>
            <a:ext cx="1570675" cy="1570675"/>
          </a:xfrm>
          <a:prstGeom prst="rect">
            <a:avLst/>
          </a:prstGeom>
          <a:ln w="12700">
            <a:miter lim="400000"/>
          </a:ln>
        </p:spPr>
      </p:pic>
      <p:sp>
        <p:nvSpPr>
          <p:cNvPr id="73" name="Titeltext"/>
          <p:cNvSpPr txBox="1">
            <a:spLocks noGrp="1"/>
          </p:cNvSpPr>
          <p:nvPr>
            <p:ph type="title"/>
          </p:nvPr>
        </p:nvSpPr>
        <p:spPr>
          <a:xfrm>
            <a:off x="550862" y="3716337"/>
            <a:ext cx="9182101" cy="2520952"/>
          </a:xfrm>
          <a:prstGeom prst="rect">
            <a:avLst/>
          </a:prstGeom>
        </p:spPr>
        <p:txBody>
          <a:bodyPr anchor="b"/>
          <a:lstStyle>
            <a:lvl1pPr>
              <a:defRPr sz="4800">
                <a:solidFill>
                  <a:srgbClr val="FFFFFF"/>
                </a:solidFill>
              </a:defRPr>
            </a:lvl1pPr>
          </a:lstStyle>
          <a:p>
            <a:r>
              <a:t>Titeltext</a:t>
            </a:r>
          </a:p>
        </p:txBody>
      </p:sp>
      <p:sp>
        <p:nvSpPr>
          <p:cNvPr id="74" name="textruta 30"/>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latin typeface="Flex 70"/>
                <a:ea typeface="Flex 70"/>
                <a:cs typeface="Flex 70"/>
                <a:sym typeface="Flex 70"/>
              </a:defRPr>
            </a:lvl1pPr>
          </a:lstStyle>
          <a:p>
            <a:r>
              <a:t>SVENSKA ISHOCKEYFÖRBUNDET</a:t>
            </a:r>
          </a:p>
        </p:txBody>
      </p:sp>
      <p:sp>
        <p:nvSpPr>
          <p:cNvPr id="75" name="Rak 31"/>
          <p:cNvSpPr/>
          <p:nvPr/>
        </p:nvSpPr>
        <p:spPr>
          <a:xfrm>
            <a:off x="550861" y="692150"/>
            <a:ext cx="11090278" cy="0"/>
          </a:xfrm>
          <a:prstGeom prst="line">
            <a:avLst/>
          </a:prstGeom>
          <a:ln w="12700">
            <a:solidFill>
              <a:srgbClr val="FFFFFF"/>
            </a:solidFill>
            <a:miter/>
          </a:ln>
        </p:spPr>
        <p:txBody>
          <a:bodyPr lIns="45718" tIns="45718" rIns="45718" bIns="45718"/>
          <a:lstStyle/>
          <a:p>
            <a:endParaRPr/>
          </a:p>
        </p:txBody>
      </p:sp>
      <p:sp>
        <p:nvSpPr>
          <p:cNvPr id="76" name="Rak 32"/>
          <p:cNvSpPr/>
          <p:nvPr/>
        </p:nvSpPr>
        <p:spPr>
          <a:xfrm>
            <a:off x="550861" y="368299"/>
            <a:ext cx="11090278" cy="1"/>
          </a:xfrm>
          <a:prstGeom prst="line">
            <a:avLst/>
          </a:prstGeom>
          <a:ln w="12700">
            <a:solidFill>
              <a:srgbClr val="FFFFFF"/>
            </a:solidFill>
            <a:miter/>
          </a:ln>
        </p:spPr>
        <p:txBody>
          <a:bodyPr lIns="45718" tIns="45718" rIns="45718" bIns="45718"/>
          <a:lstStyle/>
          <a:p>
            <a:endParaRPr/>
          </a:p>
        </p:txBody>
      </p:sp>
      <p:sp>
        <p:nvSpPr>
          <p:cNvPr id="77" name="Rak 33"/>
          <p:cNvSpPr/>
          <p:nvPr/>
        </p:nvSpPr>
        <p:spPr>
          <a:xfrm>
            <a:off x="550861" y="6486800"/>
            <a:ext cx="11090278" cy="1"/>
          </a:xfrm>
          <a:prstGeom prst="line">
            <a:avLst/>
          </a:prstGeom>
          <a:ln w="12700">
            <a:solidFill>
              <a:srgbClr val="FFFFFF"/>
            </a:solidFill>
            <a:miter/>
          </a:ln>
        </p:spPr>
        <p:txBody>
          <a:bodyPr lIns="45718" tIns="45718" rIns="45718" bIns="45718"/>
          <a:lstStyle/>
          <a:p>
            <a:endParaRPr/>
          </a:p>
        </p:txBody>
      </p:sp>
      <p:sp>
        <p:nvSpPr>
          <p:cNvPr id="78"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Kapitel, Grafiskt element">
    <p:bg>
      <p:bgPr>
        <a:solidFill>
          <a:schemeClr val="accent5"/>
        </a:solidFill>
        <a:effectLst/>
      </p:bgPr>
    </p:bg>
    <p:spTree>
      <p:nvGrpSpPr>
        <p:cNvPr id="1" name=""/>
        <p:cNvGrpSpPr/>
        <p:nvPr/>
      </p:nvGrpSpPr>
      <p:grpSpPr>
        <a:xfrm>
          <a:off x="0" y="0"/>
          <a:ext cx="0" cy="0"/>
          <a:chOff x="0" y="0"/>
          <a:chExt cx="0" cy="0"/>
        </a:xfrm>
      </p:grpSpPr>
      <p:sp>
        <p:nvSpPr>
          <p:cNvPr id="85" name="Frihandsfigur 22"/>
          <p:cNvSpPr/>
          <p:nvPr/>
        </p:nvSpPr>
        <p:spPr>
          <a:xfrm rot="10800000">
            <a:off x="4218254" y="-1"/>
            <a:ext cx="7973746"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3602" y="0"/>
                </a:lnTo>
                <a:close/>
              </a:path>
            </a:pathLst>
          </a:custGeom>
          <a:solidFill>
            <a:schemeClr val="accent1"/>
          </a:solidFill>
          <a:ln w="12700">
            <a:miter lim="400000"/>
          </a:ln>
        </p:spPr>
        <p:txBody>
          <a:bodyPr lIns="45718" tIns="45718" rIns="45718" bIns="45718" anchor="ctr"/>
          <a:lstStyle/>
          <a:p>
            <a:pPr algn="ctr">
              <a:defRPr>
                <a:solidFill>
                  <a:srgbClr val="FFFFFF"/>
                </a:solidFill>
                <a:latin typeface="Flex 70"/>
                <a:ea typeface="Flex 70"/>
                <a:cs typeface="Flex 70"/>
                <a:sym typeface="Flex 70"/>
              </a:defRPr>
            </a:pPr>
            <a:endParaRPr/>
          </a:p>
        </p:txBody>
      </p:sp>
      <p:pic>
        <p:nvPicPr>
          <p:cNvPr id="86" name="Bildobjekt 10" descr="Bildobjekt 10"/>
          <p:cNvPicPr>
            <a:picLocks noChangeAspect="1"/>
          </p:cNvPicPr>
          <p:nvPr/>
        </p:nvPicPr>
        <p:blipFill>
          <a:blip r:embed="rId2"/>
          <a:stretch>
            <a:fillRect/>
          </a:stretch>
        </p:blipFill>
        <p:spPr>
          <a:xfrm>
            <a:off x="10276768" y="4875660"/>
            <a:ext cx="1570675" cy="1570675"/>
          </a:xfrm>
          <a:prstGeom prst="rect">
            <a:avLst/>
          </a:prstGeom>
          <a:ln w="12700">
            <a:miter lim="400000"/>
          </a:ln>
        </p:spPr>
      </p:pic>
      <p:sp>
        <p:nvSpPr>
          <p:cNvPr id="87" name="Rak 13"/>
          <p:cNvSpPr/>
          <p:nvPr/>
        </p:nvSpPr>
        <p:spPr>
          <a:xfrm>
            <a:off x="550861" y="692150"/>
            <a:ext cx="11090278" cy="0"/>
          </a:xfrm>
          <a:prstGeom prst="line">
            <a:avLst/>
          </a:prstGeom>
          <a:ln w="12700">
            <a:solidFill>
              <a:srgbClr val="FFFFFF"/>
            </a:solidFill>
            <a:miter/>
          </a:ln>
        </p:spPr>
        <p:txBody>
          <a:bodyPr lIns="45718" tIns="45718" rIns="45718" bIns="45718"/>
          <a:lstStyle/>
          <a:p>
            <a:endParaRPr/>
          </a:p>
        </p:txBody>
      </p:sp>
      <p:sp>
        <p:nvSpPr>
          <p:cNvPr id="88" name="Rak 14"/>
          <p:cNvSpPr/>
          <p:nvPr/>
        </p:nvSpPr>
        <p:spPr>
          <a:xfrm>
            <a:off x="550861" y="368299"/>
            <a:ext cx="11090278" cy="1"/>
          </a:xfrm>
          <a:prstGeom prst="line">
            <a:avLst/>
          </a:prstGeom>
          <a:ln w="12700">
            <a:solidFill>
              <a:srgbClr val="FFFFFF"/>
            </a:solidFill>
            <a:miter/>
          </a:ln>
        </p:spPr>
        <p:txBody>
          <a:bodyPr lIns="45718" tIns="45718" rIns="45718" bIns="45718"/>
          <a:lstStyle/>
          <a:p>
            <a:endParaRPr/>
          </a:p>
        </p:txBody>
      </p:sp>
      <p:sp>
        <p:nvSpPr>
          <p:cNvPr id="89" name="Rak 15"/>
          <p:cNvSpPr/>
          <p:nvPr/>
        </p:nvSpPr>
        <p:spPr>
          <a:xfrm>
            <a:off x="550861" y="6486800"/>
            <a:ext cx="11090278" cy="1"/>
          </a:xfrm>
          <a:prstGeom prst="line">
            <a:avLst/>
          </a:prstGeom>
          <a:ln w="12700">
            <a:solidFill>
              <a:srgbClr val="FFFFFF"/>
            </a:solidFill>
            <a:miter/>
          </a:ln>
        </p:spPr>
        <p:txBody>
          <a:bodyPr lIns="45718" tIns="45718" rIns="45718" bIns="45718"/>
          <a:lstStyle/>
          <a:p>
            <a:endParaRPr/>
          </a:p>
        </p:txBody>
      </p:sp>
      <p:sp>
        <p:nvSpPr>
          <p:cNvPr id="90" name="Titeltext"/>
          <p:cNvSpPr txBox="1">
            <a:spLocks noGrp="1"/>
          </p:cNvSpPr>
          <p:nvPr>
            <p:ph type="title"/>
          </p:nvPr>
        </p:nvSpPr>
        <p:spPr>
          <a:xfrm>
            <a:off x="550862" y="944562"/>
            <a:ext cx="7308851" cy="3931099"/>
          </a:xfrm>
          <a:prstGeom prst="rect">
            <a:avLst/>
          </a:prstGeom>
        </p:spPr>
        <p:txBody>
          <a:bodyPr/>
          <a:lstStyle>
            <a:lvl1pPr>
              <a:defRPr sz="4800">
                <a:solidFill>
                  <a:srgbClr val="FFFFFF"/>
                </a:solidFill>
              </a:defRPr>
            </a:lvl1pPr>
          </a:lstStyle>
          <a:p>
            <a:r>
              <a:t>Titeltext</a:t>
            </a:r>
          </a:p>
        </p:txBody>
      </p:sp>
      <p:sp>
        <p:nvSpPr>
          <p:cNvPr id="91" name="textruta 11"/>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latin typeface="Flex 70"/>
                <a:ea typeface="Flex 70"/>
                <a:cs typeface="Flex 70"/>
                <a:sym typeface="Flex 70"/>
              </a:defRPr>
            </a:lvl1pPr>
          </a:lstStyle>
          <a:p>
            <a:r>
              <a:t>SVENSKA ISHOCKEYFÖRBUNDET</a:t>
            </a:r>
          </a:p>
        </p:txBody>
      </p:sp>
      <p:sp>
        <p:nvSpPr>
          <p:cNvPr id="92"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itat, Gul">
    <p:bg>
      <p:bgPr>
        <a:solidFill>
          <a:schemeClr val="accent6"/>
        </a:solidFill>
        <a:effectLst/>
      </p:bgPr>
    </p:bg>
    <p:spTree>
      <p:nvGrpSpPr>
        <p:cNvPr id="1" name=""/>
        <p:cNvGrpSpPr/>
        <p:nvPr/>
      </p:nvGrpSpPr>
      <p:grpSpPr>
        <a:xfrm>
          <a:off x="0" y="0"/>
          <a:ext cx="0" cy="0"/>
          <a:chOff x="0" y="0"/>
          <a:chExt cx="0" cy="0"/>
        </a:xfrm>
      </p:grpSpPr>
      <p:sp>
        <p:nvSpPr>
          <p:cNvPr id="99" name="Titeltext"/>
          <p:cNvSpPr txBox="1">
            <a:spLocks noGrp="1"/>
          </p:cNvSpPr>
          <p:nvPr>
            <p:ph type="title"/>
          </p:nvPr>
        </p:nvSpPr>
        <p:spPr>
          <a:xfrm>
            <a:off x="550862" y="944562"/>
            <a:ext cx="11078514" cy="5292727"/>
          </a:xfrm>
          <a:prstGeom prst="rect">
            <a:avLst/>
          </a:prstGeom>
        </p:spPr>
        <p:txBody>
          <a:bodyPr/>
          <a:lstStyle>
            <a:lvl1pPr>
              <a:lnSpc>
                <a:spcPct val="100000"/>
              </a:lnSpc>
              <a:defRPr sz="3200">
                <a:solidFill>
                  <a:schemeClr val="accent5"/>
                </a:solidFill>
                <a:latin typeface="Flex 70"/>
                <a:ea typeface="Flex 70"/>
                <a:cs typeface="Flex 70"/>
                <a:sym typeface="Flex 70"/>
              </a:defRPr>
            </a:lvl1pPr>
          </a:lstStyle>
          <a:p>
            <a:r>
              <a:t>Titeltext</a:t>
            </a:r>
          </a:p>
        </p:txBody>
      </p:sp>
      <p:sp>
        <p:nvSpPr>
          <p:cNvPr id="10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itat, Blå">
    <p:bg>
      <p:bgPr>
        <a:solidFill>
          <a:schemeClr val="accent5"/>
        </a:solidFill>
        <a:effectLst/>
      </p:bgPr>
    </p:bg>
    <p:spTree>
      <p:nvGrpSpPr>
        <p:cNvPr id="1" name=""/>
        <p:cNvGrpSpPr/>
        <p:nvPr/>
      </p:nvGrpSpPr>
      <p:grpSpPr>
        <a:xfrm>
          <a:off x="0" y="0"/>
          <a:ext cx="0" cy="0"/>
          <a:chOff x="0" y="0"/>
          <a:chExt cx="0" cy="0"/>
        </a:xfrm>
      </p:grpSpPr>
      <p:sp>
        <p:nvSpPr>
          <p:cNvPr id="107" name="Rak 13"/>
          <p:cNvSpPr/>
          <p:nvPr/>
        </p:nvSpPr>
        <p:spPr>
          <a:xfrm>
            <a:off x="550861" y="692150"/>
            <a:ext cx="11090278" cy="0"/>
          </a:xfrm>
          <a:prstGeom prst="line">
            <a:avLst/>
          </a:prstGeom>
          <a:ln w="12700">
            <a:solidFill>
              <a:srgbClr val="FFFFFF"/>
            </a:solidFill>
            <a:miter/>
          </a:ln>
        </p:spPr>
        <p:txBody>
          <a:bodyPr lIns="45718" tIns="45718" rIns="45718" bIns="45718"/>
          <a:lstStyle/>
          <a:p>
            <a:endParaRPr/>
          </a:p>
        </p:txBody>
      </p:sp>
      <p:sp>
        <p:nvSpPr>
          <p:cNvPr id="108" name="Rak 14"/>
          <p:cNvSpPr/>
          <p:nvPr/>
        </p:nvSpPr>
        <p:spPr>
          <a:xfrm>
            <a:off x="550861" y="368299"/>
            <a:ext cx="11090278" cy="1"/>
          </a:xfrm>
          <a:prstGeom prst="line">
            <a:avLst/>
          </a:prstGeom>
          <a:ln w="12700">
            <a:solidFill>
              <a:srgbClr val="FFFFFF"/>
            </a:solidFill>
            <a:miter/>
          </a:ln>
        </p:spPr>
        <p:txBody>
          <a:bodyPr lIns="45718" tIns="45718" rIns="45718" bIns="45718"/>
          <a:lstStyle/>
          <a:p>
            <a:endParaRPr/>
          </a:p>
        </p:txBody>
      </p:sp>
      <p:sp>
        <p:nvSpPr>
          <p:cNvPr id="109" name="Rak 15"/>
          <p:cNvSpPr/>
          <p:nvPr/>
        </p:nvSpPr>
        <p:spPr>
          <a:xfrm>
            <a:off x="550861" y="6486800"/>
            <a:ext cx="11090278" cy="1"/>
          </a:xfrm>
          <a:prstGeom prst="line">
            <a:avLst/>
          </a:prstGeom>
          <a:ln w="12700">
            <a:solidFill>
              <a:srgbClr val="FFFFFF"/>
            </a:solidFill>
            <a:miter/>
          </a:ln>
        </p:spPr>
        <p:txBody>
          <a:bodyPr lIns="45718" tIns="45718" rIns="45718" bIns="45718"/>
          <a:lstStyle/>
          <a:p>
            <a:endParaRPr/>
          </a:p>
        </p:txBody>
      </p:sp>
      <p:sp>
        <p:nvSpPr>
          <p:cNvPr id="110" name="Titeltext"/>
          <p:cNvSpPr txBox="1">
            <a:spLocks noGrp="1"/>
          </p:cNvSpPr>
          <p:nvPr>
            <p:ph type="title"/>
          </p:nvPr>
        </p:nvSpPr>
        <p:spPr>
          <a:xfrm>
            <a:off x="550862" y="944562"/>
            <a:ext cx="11078514" cy="5292727"/>
          </a:xfrm>
          <a:prstGeom prst="rect">
            <a:avLst/>
          </a:prstGeom>
        </p:spPr>
        <p:txBody>
          <a:bodyPr/>
          <a:lstStyle>
            <a:lvl1pPr>
              <a:lnSpc>
                <a:spcPct val="100000"/>
              </a:lnSpc>
              <a:defRPr sz="3200">
                <a:solidFill>
                  <a:srgbClr val="FFFFFF"/>
                </a:solidFill>
                <a:latin typeface="Flex 70"/>
                <a:ea typeface="Flex 70"/>
                <a:cs typeface="Flex 70"/>
                <a:sym typeface="Flex 70"/>
              </a:defRPr>
            </a:lvl1pPr>
          </a:lstStyle>
          <a:p>
            <a:r>
              <a:t>Titeltext</a:t>
            </a:r>
          </a:p>
        </p:txBody>
      </p:sp>
      <p:sp>
        <p:nvSpPr>
          <p:cNvPr id="111" name="textruta 8"/>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solidFill>
                  <a:srgbClr val="FFFFFF"/>
                </a:solidFill>
                <a:latin typeface="Flex 70"/>
                <a:ea typeface="Flex 70"/>
                <a:cs typeface="Flex 70"/>
                <a:sym typeface="Flex 70"/>
              </a:defRPr>
            </a:lvl1pPr>
          </a:lstStyle>
          <a:p>
            <a:r>
              <a:t>SVENSKA ISHOCKEYFÖRBUNDET</a:t>
            </a:r>
          </a:p>
        </p:txBody>
      </p:sp>
      <p:sp>
        <p:nvSpPr>
          <p:cNvPr id="112"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 Vit">
    <p:spTree>
      <p:nvGrpSpPr>
        <p:cNvPr id="1" name=""/>
        <p:cNvGrpSpPr/>
        <p:nvPr/>
      </p:nvGrpSpPr>
      <p:grpSpPr>
        <a:xfrm>
          <a:off x="0" y="0"/>
          <a:ext cx="0" cy="0"/>
          <a:chOff x="0" y="0"/>
          <a:chExt cx="0" cy="0"/>
        </a:xfrm>
      </p:grpSpPr>
      <p:sp>
        <p:nvSpPr>
          <p:cNvPr id="119" name="Titeltext"/>
          <p:cNvSpPr txBox="1">
            <a:spLocks noGrp="1"/>
          </p:cNvSpPr>
          <p:nvPr>
            <p:ph type="title"/>
          </p:nvPr>
        </p:nvSpPr>
        <p:spPr>
          <a:xfrm>
            <a:off x="550862" y="944562"/>
            <a:ext cx="11078514" cy="5292727"/>
          </a:xfrm>
          <a:prstGeom prst="rect">
            <a:avLst/>
          </a:prstGeom>
        </p:spPr>
        <p:txBody>
          <a:bodyPr/>
          <a:lstStyle>
            <a:lvl1pPr>
              <a:lnSpc>
                <a:spcPct val="100000"/>
              </a:lnSpc>
              <a:defRPr sz="3200">
                <a:solidFill>
                  <a:schemeClr val="accent1"/>
                </a:solidFill>
                <a:latin typeface="Flex 70"/>
                <a:ea typeface="Flex 70"/>
                <a:cs typeface="Flex 70"/>
                <a:sym typeface="Flex 70"/>
              </a:defRPr>
            </a:lvl1pPr>
          </a:lstStyle>
          <a:p>
            <a:r>
              <a:t>Titeltext</a:t>
            </a:r>
          </a:p>
        </p:txBody>
      </p:sp>
      <p:sp>
        <p:nvSpPr>
          <p:cNvPr id="12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ak 11"/>
          <p:cNvSpPr/>
          <p:nvPr/>
        </p:nvSpPr>
        <p:spPr>
          <a:xfrm>
            <a:off x="550861" y="692150"/>
            <a:ext cx="11090278" cy="0"/>
          </a:xfrm>
          <a:prstGeom prst="line">
            <a:avLst/>
          </a:prstGeom>
          <a:ln w="12700">
            <a:solidFill>
              <a:srgbClr val="000000"/>
            </a:solidFill>
            <a:miter/>
          </a:ln>
        </p:spPr>
        <p:txBody>
          <a:bodyPr lIns="45718" tIns="45718" rIns="45718" bIns="45718"/>
          <a:lstStyle/>
          <a:p>
            <a:endParaRPr/>
          </a:p>
        </p:txBody>
      </p:sp>
      <p:sp>
        <p:nvSpPr>
          <p:cNvPr id="3" name="Rak 12"/>
          <p:cNvSpPr/>
          <p:nvPr/>
        </p:nvSpPr>
        <p:spPr>
          <a:xfrm>
            <a:off x="550861" y="368299"/>
            <a:ext cx="11090278" cy="1"/>
          </a:xfrm>
          <a:prstGeom prst="line">
            <a:avLst/>
          </a:prstGeom>
          <a:ln w="12700">
            <a:solidFill>
              <a:srgbClr val="000000"/>
            </a:solidFill>
            <a:miter/>
          </a:ln>
        </p:spPr>
        <p:txBody>
          <a:bodyPr lIns="45718" tIns="45718" rIns="45718" bIns="45718"/>
          <a:lstStyle/>
          <a:p>
            <a:endParaRPr/>
          </a:p>
        </p:txBody>
      </p:sp>
      <p:sp>
        <p:nvSpPr>
          <p:cNvPr id="4" name="Rak 17"/>
          <p:cNvSpPr/>
          <p:nvPr/>
        </p:nvSpPr>
        <p:spPr>
          <a:xfrm>
            <a:off x="550861" y="6486800"/>
            <a:ext cx="11090278" cy="1"/>
          </a:xfrm>
          <a:prstGeom prst="line">
            <a:avLst/>
          </a:prstGeom>
          <a:ln w="12700">
            <a:solidFill>
              <a:srgbClr val="000000"/>
            </a:solidFill>
            <a:miter/>
          </a:ln>
        </p:spPr>
        <p:txBody>
          <a:bodyPr lIns="45718" tIns="45718" rIns="45718" bIns="45718"/>
          <a:lstStyle/>
          <a:p>
            <a:endParaRPr/>
          </a:p>
        </p:txBody>
      </p:sp>
      <p:sp>
        <p:nvSpPr>
          <p:cNvPr id="5" name="textruta 13"/>
          <p:cNvSpPr txBox="1"/>
          <p:nvPr/>
        </p:nvSpPr>
        <p:spPr>
          <a:xfrm>
            <a:off x="562625" y="466723"/>
            <a:ext cx="3076564"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800" cap="all" spc="50">
                <a:latin typeface="Flex 70"/>
                <a:ea typeface="Flex 70"/>
                <a:cs typeface="Flex 70"/>
                <a:sym typeface="Flex 70"/>
              </a:defRPr>
            </a:lvl1pPr>
          </a:lstStyle>
          <a:p>
            <a:r>
              <a:t>SVENSKA ISHOCKEYFÖRBUNDET</a:t>
            </a:r>
          </a:p>
        </p:txBody>
      </p:sp>
      <p:sp>
        <p:nvSpPr>
          <p:cNvPr id="6" name="Titeltext"/>
          <p:cNvSpPr txBox="1">
            <a:spLocks noGrp="1"/>
          </p:cNvSpPr>
          <p:nvPr>
            <p:ph type="title"/>
          </p:nvPr>
        </p:nvSpPr>
        <p:spPr>
          <a:xfrm>
            <a:off x="550862" y="944562"/>
            <a:ext cx="11090276"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Titeltext</a:t>
            </a:r>
          </a:p>
        </p:txBody>
      </p:sp>
      <p:sp>
        <p:nvSpPr>
          <p:cNvPr id="7" name="Brödtext nivå ett…"/>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lstStyle/>
          <a:p>
            <a:r>
              <a:t>Brödtext nivå ett</a:t>
            </a:r>
          </a:p>
          <a:p>
            <a:pPr lvl="1"/>
            <a:r>
              <a:t>Brödtext nivå två</a:t>
            </a:r>
          </a:p>
          <a:p>
            <a:pPr lvl="2"/>
            <a:r>
              <a:t>Brödtext nivå tre</a:t>
            </a:r>
          </a:p>
          <a:p>
            <a:pPr lvl="3"/>
            <a:r>
              <a:t>Brödtext nivå fyra</a:t>
            </a:r>
          </a:p>
          <a:p>
            <a:pPr lvl="4"/>
            <a:r>
              <a:t>Brödtext nivå fem</a:t>
            </a:r>
          </a:p>
        </p:txBody>
      </p:sp>
      <p:sp>
        <p:nvSpPr>
          <p:cNvPr id="8" name="Diabildsnummer"/>
          <p:cNvSpPr txBox="1">
            <a:spLocks noGrp="1"/>
          </p:cNvSpPr>
          <p:nvPr>
            <p:ph type="sldNum" sz="quarter" idx="2"/>
          </p:nvPr>
        </p:nvSpPr>
        <p:spPr>
          <a:xfrm>
            <a:off x="11490966" y="461168"/>
            <a:ext cx="138411" cy="127001"/>
          </a:xfrm>
          <a:prstGeom prst="rect">
            <a:avLst/>
          </a:prstGeom>
          <a:ln w="12700">
            <a:miter lim="400000"/>
          </a:ln>
        </p:spPr>
        <p:txBody>
          <a:bodyPr wrap="none" lIns="0" tIns="0" rIns="0" bIns="0" anchor="ctr">
            <a:spAutoFit/>
          </a:bodyPr>
          <a:lstStyle>
            <a:lvl1pPr algn="r">
              <a:defRPr sz="800" cap="all" spc="50">
                <a:latin typeface="Flex 70"/>
                <a:ea typeface="Flex 70"/>
                <a:cs typeface="Flex 70"/>
                <a:sym typeface="Flex 70"/>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Flex Display 100 Black"/>
          <a:ea typeface="Flex Display 100 Black"/>
          <a:cs typeface="Flex Display 100 Black"/>
          <a:sym typeface="Flex Display 100 Black"/>
        </a:defRPr>
      </a:lvl9pPr>
    </p:titleStyle>
    <p:bodyStyle>
      <a:lvl1pPr marL="156599" marR="0" indent="-156599"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1pPr>
      <a:lvl2pPr marL="636171" marR="0" indent="-17897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2pPr>
      <a:lvl3pPr marL="1087200" marR="0" indent="-208799"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3pPr>
      <a:lvl4pPr marL="1491380" marR="0" indent="-22778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4pPr>
      <a:lvl5pPr marL="1912580" marR="0" indent="-227781"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5pPr>
      <a:lvl6pPr marL="24892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6pPr>
      <a:lvl7pPr marL="29464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7pPr>
      <a:lvl8pPr marL="34036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8pPr>
      <a:lvl9pPr marL="3860800" marR="0" indent="-203200" algn="l" defTabSz="914400" rtl="0" latinLnBrk="0">
        <a:lnSpc>
          <a:spcPct val="100000"/>
        </a:lnSpc>
        <a:spcBef>
          <a:spcPts val="1200"/>
        </a:spcBef>
        <a:spcAft>
          <a:spcPts val="0"/>
        </a:spcAft>
        <a:buClr>
          <a:schemeClr val="accent1"/>
        </a:buClr>
        <a:buSzPct val="100000"/>
        <a:buFont typeface="Arial"/>
        <a:buChar char="•"/>
        <a:tabLst/>
        <a:defRPr sz="1600" b="0" i="0" u="none" strike="noStrike" cap="none" spc="0" baseline="0">
          <a:solidFill>
            <a:srgbClr val="000000"/>
          </a:solidFill>
          <a:uFillTx/>
          <a:latin typeface="Flex 70"/>
          <a:ea typeface="Flex 70"/>
          <a:cs typeface="Flex 70"/>
          <a:sym typeface="Flex 70"/>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1pPr>
      <a:lvl2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2pPr>
      <a:lvl3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3pPr>
      <a:lvl4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4pPr>
      <a:lvl5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5pPr>
      <a:lvl6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6pPr>
      <a:lvl7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7pPr>
      <a:lvl8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8pPr>
      <a:lvl9pPr marL="0" marR="0" indent="0" algn="r" defTabSz="914400" rtl="0" latinLnBrk="0">
        <a:lnSpc>
          <a:spcPct val="100000"/>
        </a:lnSpc>
        <a:spcBef>
          <a:spcPts val="0"/>
        </a:spcBef>
        <a:spcAft>
          <a:spcPts val="0"/>
        </a:spcAft>
        <a:buClrTx/>
        <a:buSzTx/>
        <a:buFontTx/>
        <a:buNone/>
        <a:tabLst/>
        <a:defRPr sz="800" b="0" i="0" u="none" strike="noStrike" cap="all" spc="50" baseline="0">
          <a:solidFill>
            <a:schemeClr val="tx1"/>
          </a:solidFill>
          <a:uFillTx/>
          <a:latin typeface="+mn-lt"/>
          <a:ea typeface="+mn-ea"/>
          <a:cs typeface="+mn-cs"/>
          <a:sym typeface="Flex 7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tshållare för bildnummer 4"/>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rPr/>
              <a:t>1</a:t>
            </a:fld>
            <a:endParaRPr/>
          </a:p>
        </p:txBody>
      </p:sp>
      <p:sp>
        <p:nvSpPr>
          <p:cNvPr id="406" name="Rubrik 1"/>
          <p:cNvSpPr txBox="1"/>
          <p:nvPr/>
        </p:nvSpPr>
        <p:spPr>
          <a:xfrm>
            <a:off x="213397" y="1009650"/>
            <a:ext cx="7335885" cy="2905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lnSpc>
                <a:spcPct val="90000"/>
              </a:lnSpc>
              <a:defRPr sz="7200">
                <a:solidFill>
                  <a:srgbClr val="FFFFFF"/>
                </a:solidFill>
                <a:latin typeface="Flex Display 100 Black"/>
                <a:ea typeface="Flex Display 100 Black"/>
                <a:cs typeface="Flex Display 100 Black"/>
                <a:sym typeface="Flex Display 100 Black"/>
              </a:defRPr>
            </a:pPr>
            <a:r>
              <a:t>Arbetsmönster</a:t>
            </a:r>
          </a:p>
          <a:p>
            <a:pPr algn="ctr">
              <a:lnSpc>
                <a:spcPct val="90000"/>
              </a:lnSpc>
              <a:defRPr sz="7200">
                <a:solidFill>
                  <a:srgbClr val="FFFFFF"/>
                </a:solidFill>
                <a:latin typeface="Flex Display 100 Black"/>
                <a:ea typeface="Flex Display 100 Black"/>
                <a:cs typeface="Flex Display 100 Black"/>
                <a:sym typeface="Flex Display 100 Black"/>
              </a:defRPr>
            </a:pPr>
            <a:endParaRPr/>
          </a:p>
          <a:p>
            <a:pPr algn="ctr">
              <a:lnSpc>
                <a:spcPct val="90000"/>
              </a:lnSpc>
              <a:defRPr sz="6200">
                <a:solidFill>
                  <a:srgbClr val="FFFFFF"/>
                </a:solidFill>
                <a:latin typeface="Flex Display 100 Black"/>
                <a:ea typeface="Flex Display 100 Black"/>
                <a:cs typeface="Flex Display 100 Black"/>
                <a:sym typeface="Flex Display 100 Black"/>
              </a:defRPr>
            </a:pPr>
            <a:r>
              <a:t>3 domars system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Rubrik 1"/>
          <p:cNvSpPr txBox="1"/>
          <p:nvPr/>
        </p:nvSpPr>
        <p:spPr>
          <a:xfrm>
            <a:off x="550861" y="944562"/>
            <a:ext cx="11090278"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100">
                <a:latin typeface="Flex Display 100 Black"/>
                <a:ea typeface="Flex Display 100 Black"/>
                <a:cs typeface="Flex Display 100 Black"/>
                <a:sym typeface="Flex Display 100 Black"/>
              </a:defRPr>
            </a:lvl1pPr>
          </a:lstStyle>
          <a:p>
            <a:r>
              <a:t>1. Att följa spelet: Avstånd till spelet</a:t>
            </a:r>
          </a:p>
        </p:txBody>
      </p:sp>
      <p:sp>
        <p:nvSpPr>
          <p:cNvPr id="457" name="textruta 9"/>
          <p:cNvSpPr txBox="1"/>
          <p:nvPr/>
        </p:nvSpPr>
        <p:spPr>
          <a:xfrm>
            <a:off x="5793275" y="2342626"/>
            <a:ext cx="6240464" cy="3887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372600">
              <a:lnSpc>
                <a:spcPct val="90000"/>
              </a:lnSpc>
              <a:spcBef>
                <a:spcPts val="1200"/>
              </a:spcBef>
              <a:defRPr sz="1600">
                <a:latin typeface="Flex 70"/>
                <a:ea typeface="Flex 70"/>
                <a:cs typeface="Flex 70"/>
                <a:sym typeface="Flex 70"/>
              </a:defRPr>
            </a:pPr>
            <a:r>
              <a:t>Den optimala distansen att följa spelet på är för huvuddomaren i tredomarsystemet </a:t>
            </a:r>
            <a:r>
              <a:rPr b="1"/>
              <a:t>6-8 meter </a:t>
            </a:r>
            <a:r>
              <a:t>om pucken befinner sig på motsatt sida isen och </a:t>
            </a:r>
            <a:r>
              <a:rPr b="1"/>
              <a:t>8-10 meter </a:t>
            </a:r>
            <a:r>
              <a:t>om pucken befinner sig på samma sida isen som huvuddomaren. </a:t>
            </a:r>
          </a:p>
          <a:p>
            <a:pPr indent="372600">
              <a:lnSpc>
                <a:spcPct val="90000"/>
              </a:lnSpc>
              <a:spcBef>
                <a:spcPts val="1200"/>
              </a:spcBef>
              <a:defRPr sz="1600">
                <a:latin typeface="Flex 70"/>
                <a:ea typeface="Flex 70"/>
                <a:cs typeface="Flex 70"/>
                <a:sym typeface="Flex 70"/>
              </a:defRPr>
            </a:pPr>
            <a:r>
              <a:t>På det avståndet krävs det bara en liten sidledsförflyttning för att få en </a:t>
            </a:r>
            <a:r>
              <a:rPr b="1"/>
              <a:t>bra vinkel </a:t>
            </a:r>
            <a:r>
              <a:t>till spelet samtidigt som huvuddomaren behåller en </a:t>
            </a:r>
            <a:r>
              <a:rPr b="1"/>
              <a:t>bra översikt </a:t>
            </a:r>
            <a:r>
              <a:t>över resterande spelare. </a:t>
            </a:r>
          </a:p>
          <a:p>
            <a:pPr indent="372600">
              <a:lnSpc>
                <a:spcPct val="90000"/>
              </a:lnSpc>
              <a:spcBef>
                <a:spcPts val="1200"/>
              </a:spcBef>
              <a:defRPr sz="1600">
                <a:latin typeface="Flex 70"/>
                <a:ea typeface="Flex 70"/>
                <a:cs typeface="Flex 70"/>
                <a:sym typeface="Flex 70"/>
              </a:defRPr>
            </a:pPr>
            <a:r>
              <a:t>Avståndet skapar också en viss </a:t>
            </a:r>
            <a:r>
              <a:rPr b="1"/>
              <a:t>tidsrymd att reagera </a:t>
            </a:r>
            <a:r>
              <a:t>på för att fortsatt vara i kontakt med spelet vid spelvändningar eller riktningsförändringar. </a:t>
            </a:r>
          </a:p>
          <a:p>
            <a:pPr indent="372600">
              <a:lnSpc>
                <a:spcPct val="90000"/>
              </a:lnSpc>
              <a:spcBef>
                <a:spcPts val="1200"/>
              </a:spcBef>
              <a:defRPr sz="1600">
                <a:latin typeface="Flex 70"/>
                <a:ea typeface="Flex 70"/>
                <a:cs typeface="Flex 70"/>
                <a:sym typeface="Flex 70"/>
              </a:defRPr>
            </a:pPr>
            <a:r>
              <a:t>Distansen skapar också </a:t>
            </a:r>
            <a:r>
              <a:rPr b="1"/>
              <a:t>arbetsro för linjedomarna </a:t>
            </a:r>
            <a:r>
              <a:t>i sina bedömningar vid linjerna då huvuddomaren på det avståndet inte befinner sig i deras direkta siktlinje när pucken passerar linjerna. </a:t>
            </a:r>
          </a:p>
        </p:txBody>
      </p:sp>
      <p:sp>
        <p:nvSpPr>
          <p:cNvPr id="458"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Rubrik 1"/>
          <p:cNvSpPr txBox="1"/>
          <p:nvPr/>
        </p:nvSpPr>
        <p:spPr>
          <a:xfrm>
            <a:off x="550861" y="944562"/>
            <a:ext cx="11090278"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81000"/>
              </a:lnSpc>
              <a:spcBef>
                <a:spcPts val="600"/>
              </a:spcBef>
              <a:defRPr sz="4100">
                <a:latin typeface="Flex Display 100 Black"/>
                <a:ea typeface="Flex Display 100 Black"/>
                <a:cs typeface="Flex Display 100 Black"/>
                <a:sym typeface="Flex Display 100 Black"/>
              </a:defRPr>
            </a:lvl1pPr>
          </a:lstStyle>
          <a:p>
            <a:r>
              <a:t>Placeringar i ytterzon: Konerna</a:t>
            </a:r>
          </a:p>
        </p:txBody>
      </p:sp>
      <p:sp>
        <p:nvSpPr>
          <p:cNvPr id="461" name="textruta 9"/>
          <p:cNvSpPr txBox="1"/>
          <p:nvPr/>
        </p:nvSpPr>
        <p:spPr>
          <a:xfrm>
            <a:off x="485377" y="2343150"/>
            <a:ext cx="5388916" cy="388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0000"/>
              </a:lnSpc>
              <a:spcBef>
                <a:spcPts val="1200"/>
              </a:spcBef>
              <a:defRPr sz="1700">
                <a:latin typeface="Flex 70"/>
                <a:ea typeface="Flex 70"/>
                <a:cs typeface="Flex 70"/>
                <a:sym typeface="Flex 70"/>
              </a:defRPr>
            </a:pPr>
            <a:r>
              <a:t>Huvuddomaren är vid spel i ytterzon positionerad i en av konerna (områdena markerade med grönt på bilden). Huvuddomaren har möjlighet att välja vägen bakom mål och kan därför byta kon under pågående spel för att få bästa överblick över spelet och målet. </a:t>
            </a:r>
          </a:p>
          <a:p>
            <a:pPr>
              <a:lnSpc>
                <a:spcPct val="90000"/>
              </a:lnSpc>
              <a:spcBef>
                <a:spcPts val="1200"/>
              </a:spcBef>
              <a:defRPr sz="1700">
                <a:latin typeface="Flex 70"/>
                <a:ea typeface="Flex 70"/>
                <a:cs typeface="Flex 70"/>
                <a:sym typeface="Flex 70"/>
              </a:defRPr>
            </a:pPr>
            <a:r>
              <a:t>Inom var kon finns fyra grundpositioner som hjälper huvuddomaren att anpassa sin placering efter spelet, för att inte komma i vägen för pucken och spelarna och för att sätta sig i bästa position för att fatta rätt beslut. </a:t>
            </a:r>
          </a:p>
          <a:p>
            <a:pPr>
              <a:lnSpc>
                <a:spcPct val="90000"/>
              </a:lnSpc>
              <a:spcBef>
                <a:spcPts val="1200"/>
              </a:spcBef>
              <a:defRPr sz="1700">
                <a:latin typeface="Flex 70"/>
                <a:ea typeface="Flex 70"/>
                <a:cs typeface="Flex 70"/>
                <a:sym typeface="Flex 70"/>
              </a:defRPr>
            </a:pPr>
            <a:r>
              <a:t>Huvuddomaren håller alltid kroppen mot spelet för att visa linjedomarna vart uppmärksamheten är riktad och släpper inga spelare bakom ryggen.</a:t>
            </a:r>
            <a:r>
              <a:rPr sz="1400"/>
              <a:t> </a:t>
            </a:r>
          </a:p>
        </p:txBody>
      </p:sp>
      <p:pic>
        <p:nvPicPr>
          <p:cNvPr id="462" name="Bildobjekt 3" descr="Bildobjekt 3"/>
          <p:cNvPicPr>
            <a:picLocks noChangeAspect="1"/>
          </p:cNvPicPr>
          <p:nvPr/>
        </p:nvPicPr>
        <p:blipFill>
          <a:blip r:embed="rId2"/>
          <a:srcRect l="27764"/>
          <a:stretch>
            <a:fillRect/>
          </a:stretch>
        </p:blipFill>
        <p:spPr>
          <a:xfrm>
            <a:off x="6240462" y="2349500"/>
            <a:ext cx="5400603" cy="3887717"/>
          </a:xfrm>
          <a:prstGeom prst="rect">
            <a:avLst/>
          </a:prstGeom>
          <a:ln w="12700">
            <a:miter lim="400000"/>
          </a:ln>
        </p:spPr>
      </p:pic>
      <p:sp>
        <p:nvSpPr>
          <p:cNvPr id="463"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å här såg det gamla direktivet ut…"/>
          <p:cNvSpPr txBox="1">
            <a:spLocks noGrp="1"/>
          </p:cNvSpPr>
          <p:nvPr>
            <p:ph type="title" idx="4294967295"/>
          </p:nvPr>
        </p:nvSpPr>
        <p:spPr>
          <a:xfrm>
            <a:off x="2149475" y="517525"/>
            <a:ext cx="7772400" cy="676275"/>
          </a:xfrm>
          <a:prstGeom prst="rect">
            <a:avLst/>
          </a:prstGeom>
        </p:spPr>
        <p:txBody>
          <a:bodyPr lIns="45718" tIns="45718" rIns="45718" bIns="45718"/>
          <a:lstStyle/>
          <a:p>
            <a:pPr algn="ctr" defTabSz="256031">
              <a:lnSpc>
                <a:spcPct val="100000"/>
              </a:lnSpc>
              <a:defRPr sz="2400" b="1" u="sng">
                <a:solidFill>
                  <a:srgbClr val="000066"/>
                </a:solidFill>
                <a:latin typeface="Arial"/>
                <a:ea typeface="Arial"/>
                <a:cs typeface="Arial"/>
                <a:sym typeface="Arial"/>
              </a:defRPr>
            </a:pPr>
            <a:r>
              <a:t>Så här såg det gamla direktivet ut</a:t>
            </a:r>
          </a:p>
          <a:p>
            <a:pPr algn="ctr" defTabSz="256031">
              <a:lnSpc>
                <a:spcPct val="100000"/>
              </a:lnSpc>
              <a:defRPr sz="1500" b="1">
                <a:solidFill>
                  <a:srgbClr val="000066"/>
                </a:solidFill>
                <a:latin typeface="Arial"/>
                <a:ea typeface="Arial"/>
                <a:cs typeface="Arial"/>
                <a:sym typeface="Arial"/>
              </a:defRPr>
            </a:pPr>
            <a:r>
              <a:t>Grundmönster i ytterzonen – Rörelsemönster vid mål</a:t>
            </a:r>
          </a:p>
        </p:txBody>
      </p:sp>
      <p:sp>
        <p:nvSpPr>
          <p:cNvPr id="466" name="För att säkerställa de bästa vinklarna för bedömning av situationer i ytterzonen samt att undvika att hamna i spelet så bör huvuddomaren arbeta i ett rörelsemönster format som ett L enligt bilden till vänster.…"/>
          <p:cNvSpPr txBox="1">
            <a:spLocks noGrp="1"/>
          </p:cNvSpPr>
          <p:nvPr>
            <p:ph type="body" sz="half" idx="4294967295"/>
          </p:nvPr>
        </p:nvSpPr>
        <p:spPr>
          <a:xfrm>
            <a:off x="5872162" y="1747836"/>
            <a:ext cx="4381502" cy="4052889"/>
          </a:xfrm>
          <a:prstGeom prst="rect">
            <a:avLst/>
          </a:prstGeom>
        </p:spPr>
        <p:txBody>
          <a:bodyPr lIns="45718" tIns="45718" rIns="45718" bIns="45718">
            <a:normAutofit/>
          </a:bodyPr>
          <a:lstStyle/>
          <a:p>
            <a:pPr marL="0" indent="0" defTabSz="452627">
              <a:spcBef>
                <a:spcPts val="400"/>
              </a:spcBef>
              <a:buSzTx/>
              <a:buNone/>
              <a:defRPr sz="2100">
                <a:solidFill>
                  <a:srgbClr val="000066"/>
                </a:solidFill>
                <a:latin typeface="Arial"/>
                <a:ea typeface="Arial"/>
                <a:cs typeface="Arial"/>
                <a:sym typeface="Arial"/>
              </a:defRPr>
            </a:pPr>
            <a:r>
              <a:t>För att säkerställa de bästa vinklarna för bedömning av situationer i ytterzonen samt att undvika att hamna i spelet så bör huvuddomaren arbeta i ett rörelsemönster format som ett L enligt bilden till vänster.  </a:t>
            </a:r>
          </a:p>
          <a:p>
            <a:pPr marL="0" indent="0" defTabSz="452627">
              <a:spcBef>
                <a:spcPts val="700"/>
              </a:spcBef>
              <a:buSzTx/>
              <a:buNone/>
              <a:defRPr sz="2100">
                <a:solidFill>
                  <a:srgbClr val="000066"/>
                </a:solidFill>
                <a:latin typeface="Arial"/>
                <a:ea typeface="Arial"/>
                <a:cs typeface="Arial"/>
                <a:sym typeface="Arial"/>
              </a:defRPr>
            </a:pPr>
            <a:endParaRPr/>
          </a:p>
          <a:p>
            <a:pPr marL="0" indent="0" defTabSz="452627">
              <a:spcBef>
                <a:spcPts val="400"/>
              </a:spcBef>
              <a:buSzTx/>
              <a:buNone/>
              <a:defRPr sz="2100">
                <a:solidFill>
                  <a:srgbClr val="000066"/>
                </a:solidFill>
                <a:latin typeface="Arial"/>
                <a:ea typeface="Arial"/>
                <a:cs typeface="Arial"/>
                <a:sym typeface="Arial"/>
              </a:defRPr>
            </a:pPr>
            <a:r>
              <a:t>Aktiv skridskoåkning och en förmåga att läsa spelet säkerställer en god position i ytterzonen. </a:t>
            </a:r>
          </a:p>
        </p:txBody>
      </p:sp>
      <p:pic>
        <p:nvPicPr>
          <p:cNvPr id="467" name="image.png" descr="image.png"/>
          <p:cNvPicPr>
            <a:picLocks noChangeAspect="1"/>
          </p:cNvPicPr>
          <p:nvPr/>
        </p:nvPicPr>
        <p:blipFill>
          <a:blip r:embed="rId2"/>
          <a:srcRect t="17654" r="58432" b="10943"/>
          <a:stretch>
            <a:fillRect/>
          </a:stretch>
        </p:blipFill>
        <p:spPr>
          <a:xfrm>
            <a:off x="1911350" y="1389062"/>
            <a:ext cx="3692525" cy="4770439"/>
          </a:xfrm>
          <a:prstGeom prst="rect">
            <a:avLst/>
          </a:prstGeom>
          <a:ln w="12700">
            <a:miter lim="400000"/>
          </a:ln>
        </p:spPr>
      </p:pic>
      <p:sp>
        <p:nvSpPr>
          <p:cNvPr id="468" name="D"/>
          <p:cNvSpPr txBox="1"/>
          <p:nvPr/>
        </p:nvSpPr>
        <p:spPr>
          <a:xfrm>
            <a:off x="2874645" y="2770187"/>
            <a:ext cx="357824" cy="333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stStyle>
          <a:p>
            <a:r>
              <a:t>D</a:t>
            </a:r>
          </a:p>
        </p:txBody>
      </p:sp>
      <p:sp>
        <p:nvSpPr>
          <p:cNvPr id="469" name="Linje"/>
          <p:cNvSpPr/>
          <p:nvPr/>
        </p:nvSpPr>
        <p:spPr>
          <a:xfrm>
            <a:off x="3095624" y="2449511"/>
            <a:ext cx="26988" cy="785815"/>
          </a:xfrm>
          <a:prstGeom prst="line">
            <a:avLst/>
          </a:prstGeom>
          <a:ln w="25400">
            <a:solidFill>
              <a:srgbClr val="000000"/>
            </a:solidFill>
            <a:prstDash val="sysDash"/>
            <a:headEnd type="triangle"/>
            <a:tailEnd type="triangle"/>
          </a:ln>
          <a:effectLst>
            <a:outerShdw blurRad="38100" dist="12700" dir="5400000" rotWithShape="0">
              <a:srgbClr val="000000">
                <a:alpha val="37998"/>
              </a:srgbClr>
            </a:outerShdw>
          </a:effectLst>
        </p:spPr>
        <p:txBody>
          <a:bodyPr lIns="45718" tIns="45718" rIns="45718" bIns="45718"/>
          <a:lstStyle/>
          <a:p>
            <a:endParaRPr/>
          </a:p>
        </p:txBody>
      </p:sp>
      <p:sp>
        <p:nvSpPr>
          <p:cNvPr id="470" name="Linje"/>
          <p:cNvSpPr/>
          <p:nvPr/>
        </p:nvSpPr>
        <p:spPr>
          <a:xfrm>
            <a:off x="2527300" y="3222625"/>
            <a:ext cx="601664" cy="0"/>
          </a:xfrm>
          <a:prstGeom prst="line">
            <a:avLst/>
          </a:prstGeom>
          <a:ln w="25400">
            <a:solidFill>
              <a:srgbClr val="000000"/>
            </a:solidFill>
            <a:prstDash val="sysDash"/>
            <a:headEnd type="triangle"/>
            <a:tailEnd type="triangle"/>
          </a:ln>
          <a:effectLst>
            <a:outerShdw blurRad="38100" dist="12700" dir="5400000" rotWithShape="0">
              <a:srgbClr val="000000">
                <a:alpha val="37998"/>
              </a:srgbClr>
            </a:outerShdw>
          </a:effectLst>
        </p:spPr>
        <p:txBody>
          <a:bodyPr lIns="45718" tIns="45718" rIns="45718" bIns="45718"/>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Rubrik 1"/>
          <p:cNvSpPr txBox="1"/>
          <p:nvPr/>
        </p:nvSpPr>
        <p:spPr>
          <a:xfrm>
            <a:off x="550861" y="944562"/>
            <a:ext cx="11090278"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lnSpc>
                <a:spcPct val="90000"/>
              </a:lnSpc>
              <a:spcBef>
                <a:spcPts val="600"/>
              </a:spcBef>
              <a:defRPr sz="3700">
                <a:latin typeface="Flex Display 100 Black"/>
                <a:ea typeface="Flex Display 100 Black"/>
                <a:cs typeface="Flex Display 100 Black"/>
                <a:sym typeface="Flex Display 100 Black"/>
              </a:defRPr>
            </a:pPr>
            <a:r>
              <a:t>Placeringar i ytterzon: Position 2 </a:t>
            </a:r>
            <a:endParaRPr sz="4400"/>
          </a:p>
          <a:p>
            <a:pPr>
              <a:lnSpc>
                <a:spcPct val="90000"/>
              </a:lnSpc>
              <a:spcBef>
                <a:spcPts val="600"/>
              </a:spcBef>
              <a:defRPr sz="3700">
                <a:latin typeface="Flex Display 100 Black"/>
                <a:ea typeface="Flex Display 100 Black"/>
                <a:cs typeface="Flex Display 100 Black"/>
                <a:sym typeface="Flex Display 100 Black"/>
              </a:defRPr>
            </a:pPr>
            <a:r>
              <a:t>Vid målet</a:t>
            </a:r>
          </a:p>
        </p:txBody>
      </p:sp>
      <p:sp>
        <p:nvSpPr>
          <p:cNvPr id="473" name="textruta 5"/>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lnSpc>
                <a:spcPct val="90000"/>
              </a:lnSpc>
              <a:spcBef>
                <a:spcPts val="1200"/>
              </a:spcBef>
              <a:buClr>
                <a:schemeClr val="accent1"/>
              </a:buClr>
              <a:buSzPct val="100000"/>
              <a:buFont typeface="Arial"/>
              <a:buChar char="•"/>
              <a:defRPr sz="1600" b="1">
                <a:latin typeface="Flex 70"/>
                <a:ea typeface="Flex 70"/>
                <a:cs typeface="Flex 70"/>
                <a:sym typeface="Flex 70"/>
              </a:defRPr>
            </a:pPr>
            <a:r>
              <a:t>När:</a:t>
            </a:r>
            <a:r>
              <a:rPr b="0"/>
              <a:t> 	När pucken är på väg att passera mållinjen eller befinner sig i målområdets omedelbara närhet.  </a:t>
            </a:r>
          </a:p>
          <a:p>
            <a:pPr indent="-156599">
              <a:lnSpc>
                <a:spcPct val="90000"/>
              </a:lnSpc>
              <a:spcBef>
                <a:spcPts val="1200"/>
              </a:spcBef>
              <a:buClr>
                <a:schemeClr val="accent1"/>
              </a:buClr>
              <a:buSzPct val="100000"/>
              <a:buFont typeface="Arial"/>
              <a:buChar char="•"/>
              <a:defRPr sz="1600" b="1">
                <a:latin typeface="Flex 70"/>
                <a:ea typeface="Flex 70"/>
                <a:cs typeface="Flex 70"/>
                <a:sym typeface="Flex 70"/>
              </a:defRPr>
            </a:pPr>
            <a:r>
              <a:t>Var:</a:t>
            </a:r>
            <a:r>
              <a:rPr b="0"/>
              <a:t> 	En position nära målburen och målgården. </a:t>
            </a:r>
          </a:p>
          <a:p>
            <a:pPr indent="-156599">
              <a:lnSpc>
                <a:spcPct val="90000"/>
              </a:lnSpc>
              <a:spcBef>
                <a:spcPts val="1200"/>
              </a:spcBef>
              <a:buClr>
                <a:schemeClr val="accent1"/>
              </a:buClr>
              <a:buSzPct val="100000"/>
              <a:buFont typeface="Arial"/>
              <a:buChar char="•"/>
              <a:defRPr sz="1600" b="1">
                <a:latin typeface="Flex 70"/>
                <a:ea typeface="Flex 70"/>
                <a:cs typeface="Flex 70"/>
                <a:sym typeface="Flex 70"/>
              </a:defRPr>
            </a:pPr>
            <a:r>
              <a:t>Hur:</a:t>
            </a:r>
            <a:r>
              <a:rPr b="0"/>
              <a:t> 	Genom att vara puckfokuserad och i rörelse. Genom att L2 från sin position utanför blålinjen tar ett stort observerande ansvar framför målet.</a:t>
            </a:r>
          </a:p>
          <a:p>
            <a:pPr>
              <a:lnSpc>
                <a:spcPct val="90000"/>
              </a:lnSpc>
              <a:spcBef>
                <a:spcPts val="1200"/>
              </a:spcBef>
              <a:defRPr sz="1600">
                <a:latin typeface="Flex 70"/>
                <a:ea typeface="Flex 70"/>
                <a:cs typeface="Flex 70"/>
                <a:sym typeface="Flex 70"/>
              </a:defRPr>
            </a:pPr>
            <a:r>
              <a:t> </a:t>
            </a:r>
          </a:p>
          <a:p>
            <a:pPr indent="-156599">
              <a:lnSpc>
                <a:spcPct val="90000"/>
              </a:lnSpc>
              <a:spcBef>
                <a:spcPts val="1200"/>
              </a:spcBef>
              <a:buClr>
                <a:schemeClr val="accent1"/>
              </a:buClr>
              <a:buSzPct val="100000"/>
              <a:buFont typeface="Arial"/>
              <a:buChar char="•"/>
              <a:defRPr sz="1600" b="1">
                <a:latin typeface="Flex 70"/>
                <a:ea typeface="Flex 70"/>
                <a:cs typeface="Flex 70"/>
                <a:sym typeface="Flex 70"/>
              </a:defRPr>
            </a:pPr>
            <a:r>
              <a:t>Varför:</a:t>
            </a:r>
            <a:r>
              <a:rPr b="0"/>
              <a:t> 	För att vid tighta situationer se om pucken är över mållinjen, är blockerad av målvakten eller för att upptäcka eventuella regelöverträdelser som sker i målgården eller dess omedelbara närhet.</a:t>
            </a:r>
          </a:p>
        </p:txBody>
      </p:sp>
      <p:pic>
        <p:nvPicPr>
          <p:cNvPr id="474" name="Bildobjekt 3" descr="Bildobjekt 3"/>
          <p:cNvPicPr>
            <a:picLocks noChangeAspect="1"/>
          </p:cNvPicPr>
          <p:nvPr/>
        </p:nvPicPr>
        <p:blipFill>
          <a:blip r:embed="rId2"/>
          <a:srcRect l="49849"/>
          <a:stretch>
            <a:fillRect/>
          </a:stretch>
        </p:blipFill>
        <p:spPr>
          <a:xfrm>
            <a:off x="7066041" y="2349500"/>
            <a:ext cx="3749518" cy="3887755"/>
          </a:xfrm>
          <a:prstGeom prst="rect">
            <a:avLst/>
          </a:prstGeom>
          <a:ln w="12700">
            <a:miter lim="400000"/>
          </a:ln>
        </p:spPr>
      </p:pic>
      <p:sp>
        <p:nvSpPr>
          <p:cNvPr id="475"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Platshållare för bildnummer 2"/>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t>14</a:t>
            </a:fld>
            <a:endParaRPr/>
          </a:p>
        </p:txBody>
      </p:sp>
      <p:sp>
        <p:nvSpPr>
          <p:cNvPr id="478" name="Rubrik 3"/>
          <p:cNvSpPr txBox="1">
            <a:spLocks noGrp="1"/>
          </p:cNvSpPr>
          <p:nvPr>
            <p:ph type="title"/>
          </p:nvPr>
        </p:nvSpPr>
        <p:spPr>
          <a:xfrm>
            <a:off x="1220327" y="2000257"/>
            <a:ext cx="9552207" cy="2261935"/>
          </a:xfrm>
          <a:prstGeom prst="rect">
            <a:avLst/>
          </a:prstGeom>
        </p:spPr>
        <p:txBody>
          <a:bodyPr/>
          <a:lstStyle>
            <a:lvl1pPr defTabSz="896111">
              <a:defRPr sz="13600"/>
            </a:lvl1pPr>
          </a:lstStyle>
          <a:p>
            <a:r>
              <a:t>Linjedomare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Platshållare för bildnummer 2"/>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t>15</a:t>
            </a:fld>
            <a:endParaRPr/>
          </a:p>
        </p:txBody>
      </p:sp>
      <p:sp>
        <p:nvSpPr>
          <p:cNvPr id="481" name="Rubrik 3"/>
          <p:cNvSpPr txBox="1">
            <a:spLocks noGrp="1"/>
          </p:cNvSpPr>
          <p:nvPr>
            <p:ph type="title"/>
          </p:nvPr>
        </p:nvSpPr>
        <p:spPr>
          <a:xfrm>
            <a:off x="550862" y="944562"/>
            <a:ext cx="7308851" cy="2261936"/>
          </a:xfrm>
          <a:prstGeom prst="rect">
            <a:avLst/>
          </a:prstGeom>
        </p:spPr>
        <p:txBody>
          <a:bodyPr/>
          <a:lstStyle/>
          <a:p>
            <a:r>
              <a:t>Linjedomarnas rollfördelning</a:t>
            </a:r>
          </a:p>
        </p:txBody>
      </p:sp>
      <p:sp>
        <p:nvSpPr>
          <p:cNvPr id="482" name="textruta 5"/>
          <p:cNvSpPr txBox="1"/>
          <p:nvPr/>
        </p:nvSpPr>
        <p:spPr>
          <a:xfrm>
            <a:off x="444303" y="2824479"/>
            <a:ext cx="9536302" cy="2250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800">
                <a:solidFill>
                  <a:srgbClr val="FFFFFF"/>
                </a:solidFill>
                <a:latin typeface="Flex 70 Regular"/>
                <a:ea typeface="Flex 70 Regular"/>
                <a:cs typeface="Flex 70 Regular"/>
                <a:sym typeface="Flex 70 Regular"/>
              </a:defRPr>
            </a:lvl1pPr>
          </a:lstStyle>
          <a:p>
            <a:r>
              <a:t>Genom att linjedomarnas ansvar och arbetsuppgifter delas upp i två roller (således funktioner och inte personer), blir samarbetet effektivt. Rollerna benämns L1 och L2 och vem av linjedomarna som fyller vilken roll bestäms av spelets riktning, puckens placering eller vem som släpper pucken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Rubrik 1"/>
          <p:cNvSpPr txBox="1">
            <a:spLocks noGrp="1"/>
          </p:cNvSpPr>
          <p:nvPr>
            <p:ph type="title"/>
          </p:nvPr>
        </p:nvSpPr>
        <p:spPr>
          <a:xfrm>
            <a:off x="550861" y="944562"/>
            <a:ext cx="11090278" cy="1152526"/>
          </a:xfrm>
          <a:prstGeom prst="rect">
            <a:avLst/>
          </a:prstGeom>
        </p:spPr>
        <p:txBody>
          <a:bodyPr/>
          <a:lstStyle/>
          <a:p>
            <a:pPr defTabSz="905255">
              <a:defRPr sz="3600"/>
            </a:pPr>
            <a:r>
              <a:t>Linjedomarnas arbetsfördelning: Innan match L1 &amp; L2</a:t>
            </a:r>
            <a:br/>
            <a:endParaRPr/>
          </a:p>
        </p:txBody>
      </p:sp>
      <p:sp>
        <p:nvSpPr>
          <p:cNvPr id="485" name="Platshållare för innehåll 2"/>
          <p:cNvSpPr txBox="1">
            <a:spLocks noGrp="1"/>
          </p:cNvSpPr>
          <p:nvPr>
            <p:ph type="body" sz="half" idx="1"/>
          </p:nvPr>
        </p:nvSpPr>
        <p:spPr>
          <a:xfrm>
            <a:off x="562625" y="1963971"/>
            <a:ext cx="5388913" cy="4273319"/>
          </a:xfrm>
          <a:prstGeom prst="rect">
            <a:avLst/>
          </a:prstGeom>
        </p:spPr>
        <p:txBody>
          <a:bodyPr/>
          <a:lstStyle/>
          <a:p>
            <a:pPr marL="0" indent="0">
              <a:buSzTx/>
              <a:buNone/>
              <a:defRPr sz="2700"/>
            </a:pPr>
            <a:r>
              <a:t>Innan match och periodstart ska linjedomaren </a:t>
            </a:r>
            <a:r>
              <a:rPr b="1"/>
              <a:t>kontrollera målburen</a:t>
            </a:r>
            <a:r>
              <a:t> på sin sida. </a:t>
            </a:r>
          </a:p>
          <a:p>
            <a:pPr marL="0" indent="0">
              <a:buSzTx/>
              <a:buNone/>
              <a:defRPr sz="2700"/>
            </a:pPr>
            <a:endParaRPr/>
          </a:p>
          <a:p>
            <a:pPr marL="0" indent="0">
              <a:buSzTx/>
              <a:buNone/>
              <a:defRPr sz="2700"/>
            </a:pPr>
            <a:r>
              <a:t>Linjedomarna ansvarar gemensamt för </a:t>
            </a:r>
            <a:r>
              <a:rPr b="1"/>
              <a:t>spelarkontroll</a:t>
            </a:r>
            <a:r>
              <a:t> innan match och periodstart. </a:t>
            </a:r>
          </a:p>
        </p:txBody>
      </p:sp>
      <p:sp>
        <p:nvSpPr>
          <p:cNvPr id="487" name="Platshållare för bildnummer 5"/>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Title 1"/>
          <p:cNvSpPr txBox="1">
            <a:spLocks noGrp="1"/>
          </p:cNvSpPr>
          <p:nvPr>
            <p:ph type="title"/>
          </p:nvPr>
        </p:nvSpPr>
        <p:spPr>
          <a:xfrm>
            <a:off x="550861" y="944562"/>
            <a:ext cx="11090278" cy="1152526"/>
          </a:xfrm>
          <a:prstGeom prst="rect">
            <a:avLst/>
          </a:prstGeom>
        </p:spPr>
        <p:txBody>
          <a:bodyPr/>
          <a:lstStyle>
            <a:lvl1pPr defTabSz="868680">
              <a:defRPr sz="4100"/>
            </a:lvl1pPr>
          </a:lstStyle>
          <a:p>
            <a:r>
              <a:t>Linjedomarnas rollfördelning: Spel i neutral zon</a:t>
            </a:r>
          </a:p>
        </p:txBody>
      </p:sp>
      <p:sp>
        <p:nvSpPr>
          <p:cNvPr id="490" name="textruta 4"/>
          <p:cNvSpPr txBox="1"/>
          <p:nvPr/>
        </p:nvSpPr>
        <p:spPr>
          <a:xfrm>
            <a:off x="205988" y="2108368"/>
            <a:ext cx="5388916"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601199">
              <a:spcBef>
                <a:spcPts val="1200"/>
              </a:spcBef>
              <a:defRPr sz="2800">
                <a:latin typeface="Flex 70"/>
                <a:ea typeface="Flex 70"/>
                <a:cs typeface="Flex 70"/>
                <a:sym typeface="Flex 70"/>
              </a:defRPr>
            </a:pPr>
            <a:r>
              <a:t>I neutral zon är det spelets riktning som styr linjedomarnas roll. Linjedomaren längst fram i spelets riktning benämns L1 och linjedomaren längst bak i spelets riktning benämns L2 enligt bild 14 och 15.</a:t>
            </a:r>
            <a:br/>
            <a:endParaRPr/>
          </a:p>
        </p:txBody>
      </p:sp>
      <p:pic>
        <p:nvPicPr>
          <p:cNvPr id="491" name="Bildobjekt 5" descr="Bildobjekt 5"/>
          <p:cNvPicPr>
            <a:picLocks noChangeAspect="1"/>
          </p:cNvPicPr>
          <p:nvPr/>
        </p:nvPicPr>
        <p:blipFill>
          <a:blip r:embed="rId3"/>
          <a:stretch>
            <a:fillRect/>
          </a:stretch>
        </p:blipFill>
        <p:spPr>
          <a:xfrm rot="16200000">
            <a:off x="7482975" y="2745938"/>
            <a:ext cx="4661900" cy="2412534"/>
          </a:xfrm>
          <a:prstGeom prst="rect">
            <a:avLst/>
          </a:prstGeom>
          <a:ln w="12700">
            <a:miter lim="400000"/>
          </a:ln>
        </p:spPr>
      </p:pic>
      <p:sp>
        <p:nvSpPr>
          <p:cNvPr id="492"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17</a:t>
            </a:fld>
            <a:endParaRPr/>
          </a:p>
        </p:txBody>
      </p:sp>
      <p:pic>
        <p:nvPicPr>
          <p:cNvPr id="493" name="Bildobjekt 6" descr="Bildobjekt 6"/>
          <p:cNvPicPr>
            <a:picLocks noChangeAspect="1"/>
          </p:cNvPicPr>
          <p:nvPr/>
        </p:nvPicPr>
        <p:blipFill>
          <a:blip r:embed="rId4"/>
          <a:stretch>
            <a:fillRect/>
          </a:stretch>
        </p:blipFill>
        <p:spPr>
          <a:xfrm rot="16200000">
            <a:off x="4499190" y="2795632"/>
            <a:ext cx="4661897" cy="231314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Title 1"/>
          <p:cNvSpPr txBox="1">
            <a:spLocks noGrp="1"/>
          </p:cNvSpPr>
          <p:nvPr>
            <p:ph type="title"/>
          </p:nvPr>
        </p:nvSpPr>
        <p:spPr>
          <a:xfrm>
            <a:off x="550861" y="944562"/>
            <a:ext cx="11090278" cy="1152526"/>
          </a:xfrm>
          <a:prstGeom prst="rect">
            <a:avLst/>
          </a:prstGeom>
        </p:spPr>
        <p:txBody>
          <a:bodyPr/>
          <a:lstStyle/>
          <a:p>
            <a:r>
              <a:t>Linjedomarnas rollfördelning: Spel i ytterzon</a:t>
            </a:r>
          </a:p>
        </p:txBody>
      </p:sp>
      <p:sp>
        <p:nvSpPr>
          <p:cNvPr id="498" name="textruta 4"/>
          <p:cNvSpPr txBox="1"/>
          <p:nvPr/>
        </p:nvSpPr>
        <p:spPr>
          <a:xfrm>
            <a:off x="498252" y="2343150"/>
            <a:ext cx="5388916" cy="38877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defTabSz="877822">
              <a:defRPr sz="2300">
                <a:latin typeface="Flex 70"/>
                <a:ea typeface="Flex 70"/>
                <a:cs typeface="Flex 70"/>
                <a:sym typeface="Flex 70"/>
              </a:defRPr>
            </a:lvl1pPr>
          </a:lstStyle>
          <a:p>
            <a:r>
              <a:t>När pucken är placerad i ytterzon är det puckens placering som styr rollfördelningen. Faktumet att pucken befinner sig i ytterzon definierar vem som innehar vilken roll (se bild1). Linjedomare x innehar rollen som L1 vid spel i ytterzon tills pucken helt spelats ut ur zonen då samma linjedomare x intar rollen som L2 (se bild 2) till dess att spelet rör sig mot linjedomare x blålinje igen.</a:t>
            </a:r>
          </a:p>
        </p:txBody>
      </p:sp>
      <p:sp>
        <p:nvSpPr>
          <p:cNvPr id="499"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18</a:t>
            </a:fld>
            <a:endParaRPr/>
          </a:p>
        </p:txBody>
      </p:sp>
      <p:pic>
        <p:nvPicPr>
          <p:cNvPr id="500" name="Bildobjekt 1" descr="Bildobjekt 1"/>
          <p:cNvPicPr>
            <a:picLocks noChangeAspect="1"/>
          </p:cNvPicPr>
          <p:nvPr/>
        </p:nvPicPr>
        <p:blipFill>
          <a:blip r:embed="rId3"/>
          <a:srcRect l="29835"/>
          <a:stretch>
            <a:fillRect/>
          </a:stretch>
        </p:blipFill>
        <p:spPr>
          <a:xfrm>
            <a:off x="7546399" y="1851386"/>
            <a:ext cx="2879781" cy="2134057"/>
          </a:xfrm>
          <a:prstGeom prst="rect">
            <a:avLst/>
          </a:prstGeom>
          <a:ln w="12700">
            <a:miter lim="400000"/>
          </a:ln>
        </p:spPr>
      </p:pic>
      <p:pic>
        <p:nvPicPr>
          <p:cNvPr id="501" name="Bildobjekt 3" descr="Bildobjekt 3"/>
          <p:cNvPicPr>
            <a:picLocks noChangeAspect="1"/>
          </p:cNvPicPr>
          <p:nvPr/>
        </p:nvPicPr>
        <p:blipFill>
          <a:blip r:embed="rId4"/>
          <a:srcRect l="29835"/>
          <a:stretch>
            <a:fillRect/>
          </a:stretch>
        </p:blipFill>
        <p:spPr>
          <a:xfrm>
            <a:off x="7546399" y="4293391"/>
            <a:ext cx="2879781" cy="2134057"/>
          </a:xfrm>
          <a:prstGeom prst="rect">
            <a:avLst/>
          </a:prstGeom>
          <a:ln w="12700">
            <a:miter lim="400000"/>
          </a:ln>
        </p:spPr>
      </p:pic>
      <p:sp>
        <p:nvSpPr>
          <p:cNvPr id="502" name="textruta 7"/>
          <p:cNvSpPr txBox="1"/>
          <p:nvPr/>
        </p:nvSpPr>
        <p:spPr>
          <a:xfrm>
            <a:off x="8032432" y="2825907"/>
            <a:ext cx="675974"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Flex 70"/>
                <a:ea typeface="Flex 70"/>
                <a:cs typeface="Flex 70"/>
                <a:sym typeface="Flex 70"/>
              </a:defRPr>
            </a:lvl1pPr>
          </a:lstStyle>
          <a:p>
            <a:r>
              <a:t>Bild 1</a:t>
            </a:r>
          </a:p>
        </p:txBody>
      </p:sp>
      <p:sp>
        <p:nvSpPr>
          <p:cNvPr id="503" name="textruta 8"/>
          <p:cNvSpPr txBox="1"/>
          <p:nvPr/>
        </p:nvSpPr>
        <p:spPr>
          <a:xfrm>
            <a:off x="8049653" y="5206880"/>
            <a:ext cx="675974" cy="370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latin typeface="Flex 70"/>
                <a:ea typeface="Flex 70"/>
                <a:cs typeface="Flex 70"/>
                <a:sym typeface="Flex 70"/>
              </a:defRPr>
            </a:lvl1pPr>
          </a:lstStyle>
          <a:p>
            <a:r>
              <a:t>Bild 2</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Rubrik 1"/>
          <p:cNvSpPr txBox="1">
            <a:spLocks noGrp="1"/>
          </p:cNvSpPr>
          <p:nvPr>
            <p:ph type="title"/>
          </p:nvPr>
        </p:nvSpPr>
        <p:spPr>
          <a:xfrm>
            <a:off x="550861" y="944562"/>
            <a:ext cx="11090278" cy="1152526"/>
          </a:xfrm>
          <a:prstGeom prst="rect">
            <a:avLst/>
          </a:prstGeom>
        </p:spPr>
        <p:txBody>
          <a:bodyPr/>
          <a:lstStyle>
            <a:lvl1pPr defTabSz="841247">
              <a:defRPr sz="4000"/>
            </a:lvl1pPr>
          </a:lstStyle>
          <a:p>
            <a:r>
              <a:t>Linjedomarnas arbetsfördelning: I spelavbrott L1</a:t>
            </a:r>
          </a:p>
        </p:txBody>
      </p:sp>
      <p:sp>
        <p:nvSpPr>
          <p:cNvPr id="508" name="Platshållare för innehåll 2"/>
          <p:cNvSpPr txBox="1">
            <a:spLocks noGrp="1"/>
          </p:cNvSpPr>
          <p:nvPr>
            <p:ph type="body" sz="half" idx="1"/>
          </p:nvPr>
        </p:nvSpPr>
        <p:spPr>
          <a:xfrm>
            <a:off x="562625" y="2349499"/>
            <a:ext cx="5388913" cy="3887790"/>
          </a:xfrm>
          <a:prstGeom prst="rect">
            <a:avLst/>
          </a:prstGeom>
        </p:spPr>
        <p:txBody>
          <a:bodyPr/>
          <a:lstStyle/>
          <a:p>
            <a:r>
              <a:t>L1 ska vid behov understödja L2s </a:t>
            </a:r>
            <a:r>
              <a:rPr b="1"/>
              <a:t>spelarkontroll</a:t>
            </a:r>
            <a:r>
              <a:t>. </a:t>
            </a:r>
          </a:p>
          <a:p>
            <a:r>
              <a:t>L1 ansvarar, när allt är lugnt på isen, för att </a:t>
            </a:r>
            <a:r>
              <a:rPr b="1"/>
              <a:t>kommunicera</a:t>
            </a:r>
            <a:r>
              <a:t> på vilken punkt nästkommande nedsläpp ska utföras. Detta gör L1 genom att peka på punkten. </a:t>
            </a:r>
          </a:p>
          <a:p>
            <a:r>
              <a:t>L1 ansvarar också för att </a:t>
            </a:r>
            <a:r>
              <a:rPr b="1"/>
              <a:t>pucken kommer till nedsläppspunkten</a:t>
            </a:r>
            <a:r>
              <a:t>, då L2 alltid har spelarkontroll vid bytet som sin uppgift under spelstopp. </a:t>
            </a:r>
          </a:p>
          <a:p>
            <a:r>
              <a:t>L1 ska utföra </a:t>
            </a:r>
            <a:r>
              <a:rPr b="1"/>
              <a:t>nedsläppet</a:t>
            </a:r>
            <a:r>
              <a:t> för att återuppta spelet.</a:t>
            </a:r>
          </a:p>
        </p:txBody>
      </p:sp>
      <p:sp>
        <p:nvSpPr>
          <p:cNvPr id="510" name="Platshållare för bildnummer 5"/>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rPr/>
              <a:t>2</a:t>
            </a:fld>
            <a:endParaRPr/>
          </a:p>
        </p:txBody>
      </p:sp>
      <p:sp>
        <p:nvSpPr>
          <p:cNvPr id="409" name="Rubrik 3"/>
          <p:cNvSpPr txBox="1">
            <a:spLocks noGrp="1"/>
          </p:cNvSpPr>
          <p:nvPr>
            <p:ph type="title"/>
          </p:nvPr>
        </p:nvSpPr>
        <p:spPr>
          <a:xfrm>
            <a:off x="550861" y="944561"/>
            <a:ext cx="11078516" cy="5292728"/>
          </a:xfrm>
          <a:prstGeom prst="rect">
            <a:avLst/>
          </a:prstGeom>
        </p:spPr>
        <p:txBody>
          <a:bodyPr/>
          <a:lstStyle/>
          <a:p>
            <a:pPr defTabSz="795527">
              <a:defRPr sz="2700"/>
            </a:pPr>
            <a:r>
              <a:t>Målet med utbildningen är:</a:t>
            </a:r>
            <a:br/>
            <a:br/>
            <a:r>
              <a:t>1. Att skapa förståelse för huvuddomarens rörelsemönster och dess komponenter.</a:t>
            </a:r>
            <a:br/>
            <a:br/>
            <a:r>
              <a:t>2. Att skapa förståelse för linjedomarnas arbetsfördelning, placeringar och arbetsmönster. </a:t>
            </a:r>
            <a:br/>
            <a:br/>
            <a:r>
              <a:t>3. Att få en samsyn i terminologin.</a:t>
            </a:r>
            <a:br/>
            <a:br/>
            <a:br/>
            <a:b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Rubrik 1"/>
          <p:cNvSpPr txBox="1">
            <a:spLocks noGrp="1"/>
          </p:cNvSpPr>
          <p:nvPr>
            <p:ph type="title"/>
          </p:nvPr>
        </p:nvSpPr>
        <p:spPr>
          <a:xfrm>
            <a:off x="550861" y="944562"/>
            <a:ext cx="11090278" cy="1152526"/>
          </a:xfrm>
          <a:prstGeom prst="rect">
            <a:avLst/>
          </a:prstGeom>
        </p:spPr>
        <p:txBody>
          <a:bodyPr/>
          <a:lstStyle>
            <a:lvl1pPr defTabSz="841247">
              <a:defRPr sz="4000"/>
            </a:lvl1pPr>
          </a:lstStyle>
          <a:p>
            <a:r>
              <a:t>Linjedomarnas arbetsfördelning: I spelavbrott L2</a:t>
            </a:r>
          </a:p>
        </p:txBody>
      </p:sp>
      <p:sp>
        <p:nvSpPr>
          <p:cNvPr id="514" name="Content Placeholder 3"/>
          <p:cNvSpPr txBox="1">
            <a:spLocks noGrp="1"/>
          </p:cNvSpPr>
          <p:nvPr>
            <p:ph type="body" sz="half" idx="1"/>
          </p:nvPr>
        </p:nvSpPr>
        <p:spPr>
          <a:xfrm>
            <a:off x="6240462" y="2349500"/>
            <a:ext cx="5400678" cy="3887755"/>
          </a:xfrm>
          <a:prstGeom prst="rect">
            <a:avLst/>
          </a:prstGeom>
        </p:spPr>
        <p:txBody>
          <a:bodyPr/>
          <a:lstStyle/>
          <a:p>
            <a:r>
              <a:t>L2 är ansvarig för </a:t>
            </a:r>
            <a:r>
              <a:rPr b="1"/>
              <a:t>spelarkontroll</a:t>
            </a:r>
            <a:r>
              <a:t> under hela spelavbrottet. Det innefattar att förutse var möjliga risker finns och om möjligt smidigt avstyra dessa så spelet ska kunna återupptas så snart som möjligt. Oftast uppstår dessa situationer mellan bytande spelare, och L2 ska därför alltid följa spelarna som byter till sina respektive bås.</a:t>
            </a:r>
          </a:p>
          <a:p>
            <a:r>
              <a:t>Vid nedsläpp för spelarna </a:t>
            </a:r>
            <a:r>
              <a:rPr b="1"/>
              <a:t>bakom L1s rygg</a:t>
            </a:r>
            <a:r>
              <a:t>.</a:t>
            </a:r>
          </a:p>
          <a:p>
            <a:pPr marL="0" indent="0">
              <a:buSzTx/>
              <a:buNone/>
            </a:pPr>
            <a:r>
              <a:t> </a:t>
            </a:r>
          </a:p>
        </p:txBody>
      </p:sp>
      <p:sp>
        <p:nvSpPr>
          <p:cNvPr id="515" name="Platshållare för bildnummer 5"/>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Rubrik 1"/>
          <p:cNvSpPr txBox="1">
            <a:spLocks noGrp="1"/>
          </p:cNvSpPr>
          <p:nvPr>
            <p:ph type="title"/>
          </p:nvPr>
        </p:nvSpPr>
        <p:spPr>
          <a:xfrm>
            <a:off x="550861" y="944562"/>
            <a:ext cx="11090278" cy="1152526"/>
          </a:xfrm>
          <a:prstGeom prst="rect">
            <a:avLst/>
          </a:prstGeom>
        </p:spPr>
        <p:txBody>
          <a:bodyPr/>
          <a:lstStyle/>
          <a:p>
            <a:pPr defTabSz="841247">
              <a:defRPr sz="2800"/>
            </a:pPr>
            <a:r>
              <a:t>Linjedomarnas arbetsfördelning: Efter match eller period slut L1 &amp; L2</a:t>
            </a:r>
            <a:br/>
            <a:endParaRPr/>
          </a:p>
        </p:txBody>
      </p:sp>
      <p:sp>
        <p:nvSpPr>
          <p:cNvPr id="518" name="Platshållare för innehåll 2"/>
          <p:cNvSpPr txBox="1">
            <a:spLocks noGrp="1"/>
          </p:cNvSpPr>
          <p:nvPr>
            <p:ph type="body" sz="half" idx="1"/>
          </p:nvPr>
        </p:nvSpPr>
        <p:spPr>
          <a:xfrm>
            <a:off x="562625" y="2349499"/>
            <a:ext cx="5388913" cy="3887790"/>
          </a:xfrm>
          <a:prstGeom prst="rect">
            <a:avLst/>
          </a:prstGeom>
        </p:spPr>
        <p:txBody>
          <a:bodyPr/>
          <a:lstStyle/>
          <a:p>
            <a:pPr marL="156599" indent="-156599">
              <a:defRPr sz="3400"/>
            </a:pPr>
            <a:r>
              <a:t>Linjedomarna ansvarar gemensamt för </a:t>
            </a:r>
            <a:r>
              <a:rPr b="1"/>
              <a:t>spelarkontroll</a:t>
            </a:r>
            <a:r>
              <a:t> efter perioden eller matchens slut till dess att spelarna lämnat banan.</a:t>
            </a:r>
          </a:p>
        </p:txBody>
      </p:sp>
      <p:sp>
        <p:nvSpPr>
          <p:cNvPr id="520" name="Platshållare för bildnummer 5"/>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Platshållare för bildnummer 2"/>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523" name="textruta 4"/>
          <p:cNvSpPr txBox="1"/>
          <p:nvPr/>
        </p:nvSpPr>
        <p:spPr>
          <a:xfrm>
            <a:off x="192024" y="2170176"/>
            <a:ext cx="8333231" cy="2885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indent="457200" algn="just">
              <a:defRPr>
                <a:latin typeface="Flex 70 Regular"/>
                <a:ea typeface="Flex 70 Regular"/>
                <a:cs typeface="Flex 70 Regular"/>
                <a:sym typeface="Flex 70 Regular"/>
              </a:defRPr>
            </a:pPr>
            <a:r>
              <a:t>För att på bästa sätt kunna utföra respektive uppgift använder sig linjedomarna i 3DS av fyra (4) positioner under spel. (Linjedomarna använder sig också av huvuddomarens position 2 för att vid snabba spelvändningar i numerärt övertag, när domaren hamnat långt bakom spelet understödja denne i dennes beslut). Linjedomarnas positioner speglar varandras på deras respektive planhalva.</a:t>
            </a:r>
          </a:p>
          <a:p>
            <a:pPr indent="457200" algn="just">
              <a:defRPr>
                <a:latin typeface="Flex 70 Regular"/>
                <a:ea typeface="Flex 70 Regular"/>
                <a:cs typeface="Flex 70 Regular"/>
                <a:sym typeface="Flex 70 Regular"/>
              </a:defRPr>
            </a:pPr>
            <a:endParaRPr/>
          </a:p>
          <a:p>
            <a:pPr indent="457200" algn="just">
              <a:defRPr>
                <a:latin typeface="Flex 70 Regular"/>
                <a:ea typeface="Flex 70 Regular"/>
                <a:cs typeface="Flex 70 Regular"/>
                <a:sym typeface="Flex 70 Regular"/>
              </a:defRPr>
            </a:pPr>
            <a:r>
              <a:t>Positionerna och rörelsen mellan dessa är precist ritade men är i verkligheten diffusa där exaktheten beror på spelarnas placering och domarens förmågor.</a:t>
            </a:r>
          </a:p>
        </p:txBody>
      </p:sp>
      <p:sp>
        <p:nvSpPr>
          <p:cNvPr id="524" name="Rubrik 3"/>
          <p:cNvSpPr txBox="1"/>
          <p:nvPr/>
        </p:nvSpPr>
        <p:spPr>
          <a:xfrm>
            <a:off x="596582" y="944562"/>
            <a:ext cx="7217410" cy="764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4400">
                <a:latin typeface="Flex Display 100 Black"/>
                <a:ea typeface="Flex Display 100 Black"/>
                <a:cs typeface="Flex Display 100 Black"/>
                <a:sym typeface="Flex Display 100 Black"/>
              </a:defRPr>
            </a:lvl1pPr>
          </a:lstStyle>
          <a:p>
            <a:r>
              <a:t>Linjedomarnas placeringar:</a:t>
            </a:r>
          </a:p>
        </p:txBody>
      </p:sp>
      <p:pic>
        <p:nvPicPr>
          <p:cNvPr id="525" name="Bildobjekt 6" descr="Bildobjekt 6"/>
          <p:cNvPicPr>
            <a:picLocks noChangeAspect="1"/>
          </p:cNvPicPr>
          <p:nvPr/>
        </p:nvPicPr>
        <p:blipFill>
          <a:blip r:embed="rId2"/>
          <a:stretch>
            <a:fillRect/>
          </a:stretch>
        </p:blipFill>
        <p:spPr>
          <a:xfrm rot="5400000">
            <a:off x="7541066" y="2158681"/>
            <a:ext cx="5416990" cy="2783154"/>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latshållare för bildnummer 2"/>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528" name="textruta 4"/>
          <p:cNvSpPr txBox="1"/>
          <p:nvPr/>
        </p:nvSpPr>
        <p:spPr>
          <a:xfrm>
            <a:off x="596583" y="2206750"/>
            <a:ext cx="8333231" cy="3291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500" b="1">
                <a:latin typeface="Flex 70"/>
                <a:ea typeface="Flex 70"/>
                <a:cs typeface="Flex 70"/>
                <a:sym typeface="Flex 70"/>
              </a:defRPr>
            </a:pPr>
            <a:r>
              <a:t>Vem: </a:t>
            </a:r>
            <a:r>
              <a:rPr b="0"/>
              <a:t>L1</a:t>
            </a:r>
          </a:p>
          <a:p>
            <a:pPr>
              <a:defRPr sz="1500">
                <a:latin typeface="Flex 70"/>
                <a:ea typeface="Flex 70"/>
                <a:cs typeface="Flex 70"/>
                <a:sym typeface="Flex 70"/>
              </a:defRPr>
            </a:pPr>
            <a:endParaRPr b="0"/>
          </a:p>
          <a:p>
            <a:pPr>
              <a:defRPr sz="1500" b="1">
                <a:latin typeface="Flex 70"/>
                <a:ea typeface="Flex 70"/>
                <a:cs typeface="Flex 70"/>
                <a:sym typeface="Flex 70"/>
              </a:defRPr>
            </a:pPr>
            <a:r>
              <a:t>När:</a:t>
            </a:r>
            <a:r>
              <a:rPr b="0"/>
              <a:t> När det är mycket trafik nära L1 vid zoningång och pucken befinner sig på samma sida. När spelet befinner sig i ytterzon. När spelet är på väg att lämna ytterzon. </a:t>
            </a:r>
          </a:p>
          <a:p>
            <a:pPr>
              <a:defRPr sz="1500">
                <a:latin typeface="Flex 70"/>
                <a:ea typeface="Flex 70"/>
                <a:cs typeface="Flex 70"/>
                <a:sym typeface="Flex 70"/>
              </a:defRPr>
            </a:pPr>
            <a:endParaRPr b="0"/>
          </a:p>
          <a:p>
            <a:pPr>
              <a:defRPr sz="1500" b="1">
                <a:latin typeface="Flex 70"/>
                <a:ea typeface="Flex 70"/>
                <a:cs typeface="Flex 70"/>
                <a:sym typeface="Flex 70"/>
              </a:defRPr>
            </a:pPr>
            <a:r>
              <a:t>Var:</a:t>
            </a:r>
            <a:r>
              <a:rPr b="0"/>
              <a:t> Minst en decimeter utanför blålinjen, upp till en halvmeter för bästa vinkel.</a:t>
            </a:r>
          </a:p>
          <a:p>
            <a:pPr>
              <a:defRPr sz="1500">
                <a:latin typeface="Flex 70"/>
                <a:ea typeface="Flex 70"/>
                <a:cs typeface="Flex 70"/>
                <a:sym typeface="Flex 70"/>
              </a:defRPr>
            </a:pPr>
            <a:endParaRPr b="0"/>
          </a:p>
          <a:p>
            <a:pPr>
              <a:defRPr sz="1500" b="1">
                <a:latin typeface="Flex 70"/>
                <a:ea typeface="Flex 70"/>
                <a:cs typeface="Flex 70"/>
                <a:sym typeface="Flex 70"/>
              </a:defRPr>
            </a:pPr>
            <a:r>
              <a:t>Hur:</a:t>
            </a:r>
            <a:r>
              <a:rPr b="0"/>
              <a:t> Med bröstet mot pucken, rörlig i både sidled och djupled för att söka bästa siktlinje redo att göra bedömning. Beredd att inta rollen som L2 vid en spelvändning.</a:t>
            </a:r>
          </a:p>
          <a:p>
            <a:pPr>
              <a:defRPr sz="1500">
                <a:latin typeface="Flex 70"/>
                <a:ea typeface="Flex 70"/>
                <a:cs typeface="Flex 70"/>
                <a:sym typeface="Flex 70"/>
              </a:defRPr>
            </a:pPr>
            <a:endParaRPr b="0"/>
          </a:p>
          <a:p>
            <a:pPr>
              <a:defRPr sz="1500" b="1">
                <a:latin typeface="Flex 70"/>
                <a:ea typeface="Flex 70"/>
                <a:cs typeface="Flex 70"/>
                <a:sym typeface="Flex 70"/>
              </a:defRPr>
            </a:pPr>
            <a:r>
              <a:t>Varför:</a:t>
            </a:r>
            <a:r>
              <a:rPr b="0"/>
              <a:t> För att få bästa siktlinje mot utsidan av linjen, (den sida linjen som pucken helt måste passera för att befinna sig i neutral zon). Vid zoningång med mycket trafik, för att undvika att att hamna i spelets väg, eller bli distraherad när pucken ska spelas över linjen.</a:t>
            </a:r>
          </a:p>
          <a:p>
            <a:pPr>
              <a:defRPr sz="1500">
                <a:latin typeface="Flex 70"/>
                <a:ea typeface="Flex 70"/>
                <a:cs typeface="Flex 70"/>
                <a:sym typeface="Flex 70"/>
              </a:defRPr>
            </a:pPr>
            <a:r>
              <a:t>För att på bästa sätt kunna inta rollen som L2 vid en spelvändning.</a:t>
            </a:r>
          </a:p>
        </p:txBody>
      </p:sp>
      <p:sp>
        <p:nvSpPr>
          <p:cNvPr id="529" name="Rubrik 3"/>
          <p:cNvSpPr txBox="1"/>
          <p:nvPr/>
        </p:nvSpPr>
        <p:spPr>
          <a:xfrm>
            <a:off x="596582" y="944562"/>
            <a:ext cx="7217410" cy="137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4400">
                <a:latin typeface="Flex Display 100 Black"/>
                <a:ea typeface="Flex Display 100 Black"/>
                <a:cs typeface="Flex Display 100 Black"/>
                <a:sym typeface="Flex Display 100 Black"/>
              </a:defRPr>
            </a:lvl1pPr>
          </a:lstStyle>
          <a:p>
            <a:r>
              <a:t>Linjedomarnas placeringar: position 6</a:t>
            </a:r>
          </a:p>
        </p:txBody>
      </p:sp>
      <p:pic>
        <p:nvPicPr>
          <p:cNvPr id="530" name="Bildobjekt 6" descr="Bildobjekt 6"/>
          <p:cNvPicPr>
            <a:picLocks noChangeAspect="1"/>
          </p:cNvPicPr>
          <p:nvPr/>
        </p:nvPicPr>
        <p:blipFill>
          <a:blip r:embed="rId2"/>
          <a:stretch>
            <a:fillRect/>
          </a:stretch>
        </p:blipFill>
        <p:spPr>
          <a:xfrm rot="5400000">
            <a:off x="7666039" y="2254057"/>
            <a:ext cx="5386452" cy="2767464"/>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Platshållare för bildnummer 2"/>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
        <p:nvSpPr>
          <p:cNvPr id="533" name="textruta 4"/>
          <p:cNvSpPr txBox="1"/>
          <p:nvPr/>
        </p:nvSpPr>
        <p:spPr>
          <a:xfrm>
            <a:off x="596582" y="2328672"/>
            <a:ext cx="7879906" cy="30632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500" b="1">
                <a:latin typeface="Flex 70"/>
                <a:ea typeface="Flex 70"/>
                <a:cs typeface="Flex 70"/>
                <a:sym typeface="Flex 70"/>
              </a:defRPr>
            </a:pPr>
            <a:r>
              <a:t>Vem: </a:t>
            </a:r>
            <a:r>
              <a:rPr b="0"/>
              <a:t>L2</a:t>
            </a:r>
          </a:p>
          <a:p>
            <a:pPr>
              <a:defRPr sz="1500">
                <a:latin typeface="Flex 70"/>
                <a:ea typeface="Flex 70"/>
                <a:cs typeface="Flex 70"/>
                <a:sym typeface="Flex 70"/>
              </a:defRPr>
            </a:pPr>
            <a:endParaRPr b="0"/>
          </a:p>
          <a:p>
            <a:pPr>
              <a:defRPr sz="1500" b="1">
                <a:latin typeface="Flex 70"/>
                <a:ea typeface="Flex 70"/>
                <a:cs typeface="Flex 70"/>
                <a:sym typeface="Flex 70"/>
              </a:defRPr>
            </a:pPr>
            <a:r>
              <a:t>När:</a:t>
            </a:r>
            <a:r>
              <a:rPr b="0"/>
              <a:t> När pucken ska spelas över mittlinjen.</a:t>
            </a:r>
          </a:p>
          <a:p>
            <a:pPr>
              <a:defRPr sz="1500">
                <a:latin typeface="Flex 70"/>
                <a:ea typeface="Flex 70"/>
                <a:cs typeface="Flex 70"/>
                <a:sym typeface="Flex 70"/>
              </a:defRPr>
            </a:pPr>
            <a:r>
              <a:t> </a:t>
            </a:r>
          </a:p>
          <a:p>
            <a:pPr>
              <a:defRPr sz="1500" b="1">
                <a:latin typeface="Flex 70"/>
                <a:ea typeface="Flex 70"/>
                <a:cs typeface="Flex 70"/>
                <a:sym typeface="Flex 70"/>
              </a:defRPr>
            </a:pPr>
            <a:r>
              <a:t>Var:</a:t>
            </a:r>
            <a:r>
              <a:rPr b="0"/>
              <a:t> En position uppåt mittlinjen med vinkel till pucken, puckförande spelares klubba och mittlinjen. </a:t>
            </a:r>
          </a:p>
          <a:p>
            <a:pPr>
              <a:defRPr sz="1500">
                <a:latin typeface="Flex 70"/>
                <a:ea typeface="Flex 70"/>
                <a:cs typeface="Flex 70"/>
                <a:sym typeface="Flex 70"/>
              </a:defRPr>
            </a:pPr>
            <a:endParaRPr b="0"/>
          </a:p>
          <a:p>
            <a:pPr>
              <a:defRPr sz="1500" b="1">
                <a:latin typeface="Flex 70"/>
                <a:ea typeface="Flex 70"/>
                <a:cs typeface="Flex 70"/>
                <a:sym typeface="Flex 70"/>
              </a:defRPr>
            </a:pPr>
            <a:r>
              <a:t>Hur:</a:t>
            </a:r>
            <a:r>
              <a:rPr b="0"/>
              <a:t> Med bröstet mot pucken i rörelse för att söka bästa siktlinje redo att göra bedömning, men också för att understödja L1 om denne kommer ur position eller är oförmögen att fatta beslut på blålinjen.</a:t>
            </a:r>
          </a:p>
          <a:p>
            <a:pPr>
              <a:defRPr sz="1500">
                <a:latin typeface="Flex 70"/>
                <a:ea typeface="Flex 70"/>
                <a:cs typeface="Flex 70"/>
                <a:sym typeface="Flex 70"/>
              </a:defRPr>
            </a:pPr>
            <a:endParaRPr b="0"/>
          </a:p>
          <a:p>
            <a:pPr>
              <a:defRPr sz="1500" b="1">
                <a:latin typeface="Flex 70"/>
                <a:ea typeface="Flex 70"/>
                <a:cs typeface="Flex 70"/>
                <a:sym typeface="Flex 70"/>
              </a:defRPr>
            </a:pPr>
            <a:r>
              <a:t>Varför:</a:t>
            </a:r>
            <a:r>
              <a:rPr b="0"/>
              <a:t> För att kunna fatta beslut om pucken lämnade spelarens klubba helt innan mittlinjen, eller inte (icing eller inte). </a:t>
            </a:r>
          </a:p>
        </p:txBody>
      </p:sp>
      <p:sp>
        <p:nvSpPr>
          <p:cNvPr id="534" name="Rubrik 3"/>
          <p:cNvSpPr txBox="1"/>
          <p:nvPr/>
        </p:nvSpPr>
        <p:spPr>
          <a:xfrm>
            <a:off x="596582" y="944562"/>
            <a:ext cx="7217410" cy="13703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4400">
                <a:latin typeface="Flex Display 100 Black"/>
                <a:ea typeface="Flex Display 100 Black"/>
                <a:cs typeface="Flex Display 100 Black"/>
                <a:sym typeface="Flex Display 100 Black"/>
              </a:defRPr>
            </a:lvl1pPr>
          </a:lstStyle>
          <a:p>
            <a:r>
              <a:t>Linjedomarnas placeringar: position 7</a:t>
            </a:r>
          </a:p>
        </p:txBody>
      </p:sp>
      <p:pic>
        <p:nvPicPr>
          <p:cNvPr id="535" name="Bildobjekt 3" descr="Bildobjekt 3"/>
          <p:cNvPicPr>
            <a:picLocks noChangeAspect="1"/>
          </p:cNvPicPr>
          <p:nvPr/>
        </p:nvPicPr>
        <p:blipFill>
          <a:blip r:embed="rId2"/>
          <a:stretch>
            <a:fillRect/>
          </a:stretch>
        </p:blipFill>
        <p:spPr>
          <a:xfrm rot="5400000">
            <a:off x="7492668" y="2181019"/>
            <a:ext cx="5480935" cy="2816006"/>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2" name="Rubrik 1"/>
          <p:cNvSpPr txBox="1">
            <a:spLocks noGrp="1"/>
          </p:cNvSpPr>
          <p:nvPr>
            <p:ph type="title"/>
          </p:nvPr>
        </p:nvSpPr>
        <p:spPr>
          <a:xfrm>
            <a:off x="446981" y="1961299"/>
            <a:ext cx="9581065" cy="3931097"/>
          </a:xfrm>
          <a:prstGeom prst="rect">
            <a:avLst/>
          </a:prstGeom>
        </p:spPr>
        <p:txBody>
          <a:bodyPr/>
          <a:lstStyle>
            <a:lvl1pPr>
              <a:spcBef>
                <a:spcPts val="600"/>
              </a:spcBef>
              <a:defRPr sz="8000"/>
            </a:lvl1pPr>
          </a:lstStyle>
          <a:p>
            <a:r>
              <a:t>Vad är förutbestämda linjer &amp; nedsläppspunkter?</a:t>
            </a:r>
          </a:p>
        </p:txBody>
      </p:sp>
      <p:sp>
        <p:nvSpPr>
          <p:cNvPr id="543" name="Platshållare för bildnummer 3"/>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Platshållare för bildnummer 2"/>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
        <p:nvSpPr>
          <p:cNvPr id="546" name="Rubrik 3"/>
          <p:cNvSpPr txBox="1">
            <a:spLocks noGrp="1"/>
          </p:cNvSpPr>
          <p:nvPr>
            <p:ph type="title"/>
          </p:nvPr>
        </p:nvSpPr>
        <p:spPr>
          <a:xfrm>
            <a:off x="550861" y="944562"/>
            <a:ext cx="11090278" cy="1152526"/>
          </a:xfrm>
          <a:prstGeom prst="rect">
            <a:avLst/>
          </a:prstGeom>
        </p:spPr>
        <p:txBody>
          <a:bodyPr/>
          <a:lstStyle>
            <a:lvl1pPr defTabSz="822958">
              <a:defRPr sz="3900"/>
            </a:lvl1pPr>
          </a:lstStyle>
          <a:p>
            <a:r>
              <a:t>Linjedomarnas arbetssystem: förutbestämda linjer &amp; nedsläppspunkter </a:t>
            </a:r>
          </a:p>
        </p:txBody>
      </p:sp>
      <p:sp>
        <p:nvSpPr>
          <p:cNvPr id="547" name="textruta 5"/>
          <p:cNvSpPr txBox="1"/>
          <p:nvPr/>
        </p:nvSpPr>
        <p:spPr>
          <a:xfrm>
            <a:off x="1480100" y="2828837"/>
            <a:ext cx="9098217" cy="2504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3200">
                <a:latin typeface="Flex 70 Regular"/>
                <a:ea typeface="Flex 70 Regular"/>
                <a:cs typeface="Flex 70 Regular"/>
                <a:sym typeface="Flex 70 Regular"/>
              </a:defRPr>
            </a:pPr>
            <a:r>
              <a:t>För att linjedomarna på enklaste sätt ska hamna rätt i sina respektive roller, och för att deras tilldelade uppgifter ska kunna utföras så effektivt som möjligt, används systemet förutbestämda linjer och nedsläppspunkter.</a:t>
            </a:r>
            <a:r>
              <a:rPr sz="1800"/>
              <a: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Content Placeholder 1"/>
          <p:cNvSpPr txBox="1">
            <a:spLocks noGrp="1"/>
          </p:cNvSpPr>
          <p:nvPr>
            <p:ph type="body" sz="half" idx="1"/>
          </p:nvPr>
        </p:nvSpPr>
        <p:spPr>
          <a:xfrm>
            <a:off x="550862" y="2806943"/>
            <a:ext cx="5388913" cy="3406917"/>
          </a:xfrm>
          <a:prstGeom prst="rect">
            <a:avLst/>
          </a:prstGeom>
        </p:spPr>
        <p:txBody>
          <a:bodyPr/>
          <a:lstStyle/>
          <a:p>
            <a:pPr marL="0"/>
            <a:endParaRPr/>
          </a:p>
          <a:p>
            <a:pPr marL="0" indent="0">
              <a:buSzTx/>
              <a:buNone/>
              <a:defRPr sz="2100"/>
            </a:pPr>
            <a:r>
              <a:t>”Linjedomarna ansvarar för vars ett i matchen specifikt  planhalva, halva matchen var. Efter första spelstopp med halva matchen spelad byter linjedomarna planhalva. Linjedomaren är på sin planhalva ansvarig för att utföra alla nedsläpp och överse alla zoningångar (blålinjen).” </a:t>
            </a:r>
          </a:p>
        </p:txBody>
      </p:sp>
      <p:sp>
        <p:nvSpPr>
          <p:cNvPr id="550"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27</a:t>
            </a:fld>
            <a:endParaRPr/>
          </a:p>
        </p:txBody>
      </p:sp>
      <p:sp>
        <p:nvSpPr>
          <p:cNvPr id="551" name="textruta 4"/>
          <p:cNvSpPr txBox="1"/>
          <p:nvPr/>
        </p:nvSpPr>
        <p:spPr>
          <a:xfrm>
            <a:off x="550861" y="944562"/>
            <a:ext cx="5400680" cy="2520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defTabSz="804672">
              <a:lnSpc>
                <a:spcPct val="90000"/>
              </a:lnSpc>
              <a:spcBef>
                <a:spcPts val="500"/>
              </a:spcBef>
              <a:defRPr sz="2900">
                <a:latin typeface="Flex Display 100 Black"/>
                <a:ea typeface="Flex Display 100 Black"/>
                <a:cs typeface="Flex Display 100 Black"/>
                <a:sym typeface="Flex Display 100 Black"/>
              </a:defRPr>
            </a:pPr>
            <a:endParaRPr/>
          </a:p>
          <a:p>
            <a:pPr defTabSz="804672">
              <a:lnSpc>
                <a:spcPct val="90000"/>
              </a:lnSpc>
              <a:spcBef>
                <a:spcPts val="500"/>
              </a:spcBef>
              <a:defRPr sz="2900">
                <a:latin typeface="Flex Display 100 Black"/>
                <a:ea typeface="Flex Display 100 Black"/>
                <a:cs typeface="Flex Display 100 Black"/>
                <a:sym typeface="Flex Display 100 Black"/>
              </a:defRPr>
            </a:pPr>
            <a:r>
              <a:t>Ett arbetsmönster för linjedomare som tydligt delar och strukturerar arbetet på isen.</a:t>
            </a:r>
          </a:p>
          <a:p>
            <a:pPr defTabSz="804672">
              <a:lnSpc>
                <a:spcPct val="90000"/>
              </a:lnSpc>
              <a:spcBef>
                <a:spcPts val="500"/>
              </a:spcBef>
              <a:defRPr sz="2900">
                <a:latin typeface="Flex Display 100 Black"/>
                <a:ea typeface="Flex Display 100 Black"/>
                <a:cs typeface="Flex Display 100 Black"/>
                <a:sym typeface="Flex Display 100 Black"/>
              </a:defRPr>
            </a:pPr>
            <a:r>
              <a:t>					</a:t>
            </a:r>
          </a:p>
        </p:txBody>
      </p:sp>
      <p:pic>
        <p:nvPicPr>
          <p:cNvPr id="553" name="Bildobjekt 12" descr="Bildobjekt 12"/>
          <p:cNvPicPr>
            <a:picLocks noChangeAspect="1"/>
          </p:cNvPicPr>
          <p:nvPr/>
        </p:nvPicPr>
        <p:blipFill>
          <a:blip r:embed="rId3"/>
          <a:stretch>
            <a:fillRect/>
          </a:stretch>
        </p:blipFill>
        <p:spPr>
          <a:xfrm>
            <a:off x="10280470" y="4886225"/>
            <a:ext cx="1570636" cy="1570634"/>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7" name="Rubrik 1"/>
          <p:cNvSpPr txBox="1">
            <a:spLocks noGrp="1"/>
          </p:cNvSpPr>
          <p:nvPr>
            <p:ph type="title"/>
          </p:nvPr>
        </p:nvSpPr>
        <p:spPr>
          <a:xfrm>
            <a:off x="539990" y="2558601"/>
            <a:ext cx="11112019" cy="3931099"/>
          </a:xfrm>
          <a:prstGeom prst="rect">
            <a:avLst/>
          </a:prstGeom>
        </p:spPr>
        <p:txBody>
          <a:bodyPr/>
          <a:lstStyle>
            <a:lvl1pPr>
              <a:defRPr sz="8000"/>
            </a:lvl1pPr>
          </a:lstStyle>
          <a:p>
            <a:r>
              <a:t>Hur utförs det praktiskt?</a:t>
            </a:r>
          </a:p>
        </p:txBody>
      </p:sp>
      <p:sp>
        <p:nvSpPr>
          <p:cNvPr id="558" name="Platshållare för bildnummer 3"/>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 name="Content Placeholder 3"/>
          <p:cNvSpPr txBox="1">
            <a:spLocks noGrp="1"/>
          </p:cNvSpPr>
          <p:nvPr>
            <p:ph type="body" sz="quarter" idx="1"/>
          </p:nvPr>
        </p:nvSpPr>
        <p:spPr>
          <a:xfrm>
            <a:off x="550862" y="2428957"/>
            <a:ext cx="5388913" cy="2520952"/>
          </a:xfrm>
          <a:prstGeom prst="rect">
            <a:avLst/>
          </a:prstGeom>
        </p:spPr>
        <p:txBody>
          <a:bodyPr/>
          <a:lstStyle/>
          <a:p>
            <a:pPr marL="0" indent="0" defTabSz="877822">
              <a:spcBef>
                <a:spcPts val="1100"/>
              </a:spcBef>
              <a:buSzTx/>
              <a:buNone/>
              <a:defRPr sz="1500"/>
            </a:pPr>
            <a:endParaRPr/>
          </a:p>
          <a:p>
            <a:pPr marL="0" indent="0" defTabSz="877822">
              <a:spcBef>
                <a:spcPts val="1100"/>
              </a:spcBef>
              <a:buSzTx/>
              <a:buNone/>
              <a:defRPr sz="3200"/>
            </a:pPr>
            <a:r>
              <a:t>Linjedomarna bestämmer inbördes vem som ansvarar för respektive planhalva.</a:t>
            </a:r>
            <a:r>
              <a:rPr sz="1500"/>
              <a:t> </a:t>
            </a:r>
          </a:p>
          <a:p>
            <a:pPr marL="0" indent="0" defTabSz="877822">
              <a:spcBef>
                <a:spcPts val="1100"/>
              </a:spcBef>
              <a:buSzTx/>
              <a:buNone/>
              <a:defRPr sz="1500"/>
            </a:pPr>
            <a:r>
              <a:t> </a:t>
            </a:r>
          </a:p>
        </p:txBody>
      </p:sp>
      <p:sp>
        <p:nvSpPr>
          <p:cNvPr id="561"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29</a:t>
            </a:fld>
            <a:endParaRPr/>
          </a:p>
        </p:txBody>
      </p:sp>
      <p:sp>
        <p:nvSpPr>
          <p:cNvPr id="562" name="Title 1"/>
          <p:cNvSpPr txBox="1">
            <a:spLocks noGrp="1"/>
          </p:cNvSpPr>
          <p:nvPr>
            <p:ph type="title"/>
          </p:nvPr>
        </p:nvSpPr>
        <p:spPr>
          <a:xfrm>
            <a:off x="544980" y="941661"/>
            <a:ext cx="5400677" cy="1015358"/>
          </a:xfrm>
          <a:prstGeom prst="rect">
            <a:avLst/>
          </a:prstGeom>
        </p:spPr>
        <p:txBody>
          <a:bodyPr/>
          <a:lstStyle/>
          <a:p>
            <a:pPr defTabSz="230428">
              <a:defRPr sz="3024"/>
            </a:pPr>
            <a:r>
              <a:t>Innan matchstart:</a:t>
            </a:r>
          </a:p>
          <a:p>
            <a:pPr defTabSz="230428">
              <a:defRPr sz="1071"/>
            </a:pPr>
            <a:endParaRPr/>
          </a:p>
          <a:p>
            <a:pPr defTabSz="230428">
              <a:defRPr sz="1071"/>
            </a:pPr>
            <a:endParaRPr/>
          </a:p>
          <a:p>
            <a:pPr defTabSz="230428">
              <a:defRPr sz="1071"/>
            </a:pPr>
            <a:endParaRPr/>
          </a:p>
        </p:txBody>
      </p:sp>
      <p:pic>
        <p:nvPicPr>
          <p:cNvPr id="564" name="Bildobjekt 15" descr="Bildobjekt 15"/>
          <p:cNvPicPr>
            <a:picLocks noChangeAspect="1"/>
          </p:cNvPicPr>
          <p:nvPr/>
        </p:nvPicPr>
        <p:blipFill>
          <a:blip r:embed="rId2"/>
          <a:stretch>
            <a:fillRect/>
          </a:stretch>
        </p:blipFill>
        <p:spPr>
          <a:xfrm>
            <a:off x="10268849" y="4872944"/>
            <a:ext cx="1570636" cy="1570636"/>
          </a:xfrm>
          <a:prstGeom prst="rect">
            <a:avLst/>
          </a:prstGeom>
          <a:ln w="12700">
            <a:miter lim="400000"/>
          </a:ln>
        </p:spPr>
      </p:pic>
      <p:sp>
        <p:nvSpPr>
          <p:cNvPr id="3" name="Platshållare för bild 2">
            <a:extLst>
              <a:ext uri="{FF2B5EF4-FFF2-40B4-BE49-F238E27FC236}">
                <a16:creationId xmlns:a16="http://schemas.microsoft.com/office/drawing/2014/main" id="{FC1036FF-1EAC-6E6C-9CD3-7F622F0A66AF}"/>
              </a:ext>
            </a:extLst>
          </p:cNvPr>
          <p:cNvSpPr>
            <a:spLocks noGrp="1"/>
          </p:cNvSpPr>
          <p:nvPr>
            <p:ph type="pic" sz="half" idx="21"/>
          </p:nvPr>
        </p:nvSpPr>
        <p:spPr/>
        <p:txBody>
          <a:bodyPr/>
          <a:lstStyle/>
          <a:p>
            <a:endParaRPr lang="sv-SE"/>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tshållare för bildnummer 3"/>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412" name="Platshållare för text 5"/>
          <p:cNvSpPr txBox="1">
            <a:spLocks noGrp="1"/>
          </p:cNvSpPr>
          <p:nvPr>
            <p:ph type="body" sz="quarter" idx="1"/>
          </p:nvPr>
        </p:nvSpPr>
        <p:spPr>
          <a:xfrm>
            <a:off x="6228700" y="933450"/>
            <a:ext cx="5388915" cy="551317"/>
          </a:xfrm>
          <a:prstGeom prst="rect">
            <a:avLst/>
          </a:prstGeom>
        </p:spPr>
        <p:txBody>
          <a:bodyPr anchor="b"/>
          <a:lstStyle>
            <a:lvl1pPr marL="0" indent="0">
              <a:lnSpc>
                <a:spcPct val="90000"/>
              </a:lnSpc>
              <a:buSzTx/>
              <a:buNone/>
              <a:defRPr sz="2800">
                <a:latin typeface="Flex Display 100 Black"/>
                <a:ea typeface="Flex Display 100 Black"/>
                <a:cs typeface="Flex Display 100 Black"/>
                <a:sym typeface="Flex Display 100 Black"/>
              </a:defRPr>
            </a:lvl1pPr>
          </a:lstStyle>
          <a:p>
            <a:r>
              <a:t>Huvuddomaren</a:t>
            </a:r>
          </a:p>
        </p:txBody>
      </p:sp>
      <p:sp>
        <p:nvSpPr>
          <p:cNvPr id="413" name="Platshållare för innehåll 6"/>
          <p:cNvSpPr txBox="1"/>
          <p:nvPr/>
        </p:nvSpPr>
        <p:spPr>
          <a:xfrm>
            <a:off x="6228700" y="4420915"/>
            <a:ext cx="5388913" cy="111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spcBef>
                <a:spcPts val="1200"/>
              </a:spcBef>
              <a:defRPr sz="1600">
                <a:latin typeface="Flex 70"/>
                <a:ea typeface="Flex 70"/>
                <a:cs typeface="Flex 70"/>
                <a:sym typeface="Flex 70"/>
              </a:defRPr>
            </a:lvl1pPr>
          </a:lstStyle>
          <a:p>
            <a:r>
              <a:t>Linjedomarna är huvudansvariga för beslut gällade offside och icing samt att utföra alla nedsläpp utom vid start av match eller period.</a:t>
            </a:r>
          </a:p>
        </p:txBody>
      </p:sp>
      <p:sp>
        <p:nvSpPr>
          <p:cNvPr id="415" name="Platshållare för text 8"/>
          <p:cNvSpPr>
            <a:spLocks noGrp="1"/>
          </p:cNvSpPr>
          <p:nvPr>
            <p:ph type="body" idx="24"/>
          </p:nvPr>
        </p:nvSpPr>
        <p:spPr>
          <a:xfrm>
            <a:off x="6228700" y="3768337"/>
            <a:ext cx="5388915" cy="5513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Linjedomarna</a:t>
            </a:r>
          </a:p>
        </p:txBody>
      </p:sp>
      <p:sp>
        <p:nvSpPr>
          <p:cNvPr id="417" name="Platshållare för innehåll 28"/>
          <p:cNvSpPr txBox="1"/>
          <p:nvPr/>
        </p:nvSpPr>
        <p:spPr>
          <a:xfrm>
            <a:off x="6228700" y="1630054"/>
            <a:ext cx="5388915" cy="11160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defTabSz="777240">
              <a:spcBef>
                <a:spcPts val="1000"/>
              </a:spcBef>
              <a:defRPr sz="1300">
                <a:latin typeface="Flex 70"/>
                <a:ea typeface="Flex 70"/>
                <a:cs typeface="Flex 70"/>
                <a:sym typeface="Flex 70"/>
              </a:defRPr>
            </a:lvl1pPr>
          </a:lstStyle>
          <a:p>
            <a:r>
              <a:t>Huvuddomaren ska ha den övergripande tillsynen över matchen och ska ha fullt mandat över alla matchfunktionärer och spelare under matchen, inklusive under alla spelstopp. Det är huvuddomarens ansvar att utdöma föreskrivna utvisningar utifrån de regelöverträdelser som inträffar, och att agera utefter regelbokens definitioner.</a:t>
            </a:r>
          </a:p>
        </p:txBody>
      </p:sp>
      <p:sp>
        <p:nvSpPr>
          <p:cNvPr id="3" name="Platshållare för bild 2">
            <a:extLst>
              <a:ext uri="{FF2B5EF4-FFF2-40B4-BE49-F238E27FC236}">
                <a16:creationId xmlns:a16="http://schemas.microsoft.com/office/drawing/2014/main" id="{69F2E7A9-8800-288A-DD8F-89F43E915417}"/>
              </a:ext>
            </a:extLst>
          </p:cNvPr>
          <p:cNvSpPr>
            <a:spLocks noGrp="1"/>
          </p:cNvSpPr>
          <p:nvPr>
            <p:ph type="pic" sz="quarter" idx="21"/>
          </p:nvPr>
        </p:nvSpPr>
        <p:spPr/>
        <p:txBody>
          <a:bodyPr/>
          <a:lstStyle/>
          <a:p>
            <a:endParaRPr lang="sv-SE"/>
          </a:p>
        </p:txBody>
      </p:sp>
      <p:sp>
        <p:nvSpPr>
          <p:cNvPr id="5" name="Platshållare för bild 4">
            <a:extLst>
              <a:ext uri="{FF2B5EF4-FFF2-40B4-BE49-F238E27FC236}">
                <a16:creationId xmlns:a16="http://schemas.microsoft.com/office/drawing/2014/main" id="{E29C3F26-A149-4260-238A-FB69BCA10BF1}"/>
              </a:ext>
            </a:extLst>
          </p:cNvPr>
          <p:cNvSpPr>
            <a:spLocks noGrp="1"/>
          </p:cNvSpPr>
          <p:nvPr>
            <p:ph type="pic" sz="quarter" idx="23"/>
          </p:nvPr>
        </p:nvSpPr>
        <p:spPr/>
        <p:txBody>
          <a:bodyPr/>
          <a:lstStyle/>
          <a:p>
            <a:endParaRPr lang="sv-SE"/>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 name="Title 1"/>
          <p:cNvSpPr txBox="1"/>
          <p:nvPr/>
        </p:nvSpPr>
        <p:spPr>
          <a:xfrm>
            <a:off x="550861" y="944562"/>
            <a:ext cx="11090278"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Första perioden:</a:t>
            </a:r>
          </a:p>
        </p:txBody>
      </p:sp>
      <p:sp>
        <p:nvSpPr>
          <p:cNvPr id="567" name="Content Placeholder 3"/>
          <p:cNvSpPr txBox="1"/>
          <p:nvPr/>
        </p:nvSpPr>
        <p:spPr>
          <a:xfrm>
            <a:off x="562625" y="2349499"/>
            <a:ext cx="5388913" cy="38877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48770" defTabSz="868680">
              <a:spcBef>
                <a:spcPts val="1100"/>
              </a:spcBef>
              <a:buClr>
                <a:schemeClr val="accent1"/>
              </a:buClr>
              <a:buSzPct val="100000"/>
              <a:buFont typeface="Arial"/>
              <a:buChar char="•"/>
              <a:defRPr sz="1500">
                <a:latin typeface="Flex 70"/>
                <a:ea typeface="Flex 70"/>
                <a:cs typeface="Flex 70"/>
                <a:sym typeface="Flex 70"/>
              </a:defRPr>
            </a:pPr>
            <a:endParaRPr/>
          </a:p>
          <a:p>
            <a:pPr defTabSz="868680">
              <a:spcBef>
                <a:spcPts val="1100"/>
              </a:spcBef>
              <a:defRPr sz="2800">
                <a:latin typeface="Flex 70"/>
                <a:ea typeface="Flex 70"/>
                <a:cs typeface="Flex 70"/>
                <a:sym typeface="Flex 70"/>
              </a:defRPr>
            </a:pPr>
            <a:r>
              <a:t>Linjedomarna placerar sig vid matchstart vid blålinjerna diagonalt på respektive förutbestämta planhalva och ansvarar i första perioden för den planhalvans alla nedsläpp och zoningångar.</a:t>
            </a:r>
          </a:p>
        </p:txBody>
      </p:sp>
      <p:pic>
        <p:nvPicPr>
          <p:cNvPr id="568" name="Bildobjekt 4" descr="Bildobjekt 4"/>
          <p:cNvPicPr>
            <a:picLocks noChangeAspect="1"/>
          </p:cNvPicPr>
          <p:nvPr/>
        </p:nvPicPr>
        <p:blipFill>
          <a:blip r:embed="rId3"/>
          <a:stretch>
            <a:fillRect/>
          </a:stretch>
        </p:blipFill>
        <p:spPr>
          <a:xfrm>
            <a:off x="6240462" y="2841944"/>
            <a:ext cx="5400678" cy="2902864"/>
          </a:xfrm>
          <a:prstGeom prst="rect">
            <a:avLst/>
          </a:prstGeom>
          <a:ln w="12700">
            <a:miter lim="400000"/>
          </a:ln>
        </p:spPr>
      </p:pic>
      <p:sp>
        <p:nvSpPr>
          <p:cNvPr id="569"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itle 1"/>
          <p:cNvSpPr txBox="1"/>
          <p:nvPr/>
        </p:nvSpPr>
        <p:spPr>
          <a:xfrm>
            <a:off x="550861" y="944562"/>
            <a:ext cx="11090278" cy="1152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lnSpc>
                <a:spcPct val="90000"/>
              </a:lnSpc>
              <a:spcBef>
                <a:spcPts val="600"/>
              </a:spcBef>
              <a:defRPr sz="4400">
                <a:latin typeface="Flex Display 100 Black"/>
                <a:ea typeface="Flex Display 100 Black"/>
                <a:cs typeface="Flex Display 100 Black"/>
                <a:sym typeface="Flex Display 100 Black"/>
              </a:defRPr>
            </a:lvl1pPr>
          </a:lstStyle>
          <a:p>
            <a:r>
              <a:t>Andra periodens andra halva:</a:t>
            </a:r>
          </a:p>
        </p:txBody>
      </p:sp>
      <p:pic>
        <p:nvPicPr>
          <p:cNvPr id="574" name="Bildobjekt 8" descr="Bildobjekt 8"/>
          <p:cNvPicPr>
            <a:picLocks noChangeAspect="1"/>
          </p:cNvPicPr>
          <p:nvPr/>
        </p:nvPicPr>
        <p:blipFill>
          <a:blip r:embed="rId3"/>
          <a:stretch>
            <a:fillRect/>
          </a:stretch>
        </p:blipFill>
        <p:spPr>
          <a:xfrm>
            <a:off x="562625" y="2845124"/>
            <a:ext cx="5388913" cy="2896541"/>
          </a:xfrm>
          <a:prstGeom prst="rect">
            <a:avLst/>
          </a:prstGeom>
          <a:ln w="12700">
            <a:miter lim="400000"/>
          </a:ln>
        </p:spPr>
      </p:pic>
      <p:sp>
        <p:nvSpPr>
          <p:cNvPr id="575" name="Content Placeholder 3"/>
          <p:cNvSpPr txBox="1"/>
          <p:nvPr/>
        </p:nvSpPr>
        <p:spPr>
          <a:xfrm>
            <a:off x="6240462" y="2349500"/>
            <a:ext cx="5400678" cy="3887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56599">
              <a:spcBef>
                <a:spcPts val="1200"/>
              </a:spcBef>
              <a:buClr>
                <a:schemeClr val="accent1"/>
              </a:buClr>
              <a:buSzPct val="100000"/>
              <a:buFont typeface="Arial"/>
              <a:buChar char="•"/>
              <a:defRPr sz="1600">
                <a:latin typeface="Flex 70"/>
                <a:ea typeface="Flex 70"/>
                <a:cs typeface="Flex 70"/>
                <a:sym typeface="Flex 70"/>
              </a:defRPr>
            </a:pPr>
            <a:endParaRPr/>
          </a:p>
          <a:p>
            <a:pPr>
              <a:spcBef>
                <a:spcPts val="1200"/>
              </a:spcBef>
              <a:defRPr sz="2900">
                <a:latin typeface="Flex 70"/>
                <a:ea typeface="Flex 70"/>
                <a:cs typeface="Flex 70"/>
                <a:sym typeface="Flex 70"/>
              </a:defRPr>
            </a:pPr>
            <a:r>
              <a:t>Efter första spelstopp med halva matchen spelad byter linjedomarna planhalva med varandra</a:t>
            </a:r>
          </a:p>
        </p:txBody>
      </p:sp>
      <p:sp>
        <p:nvSpPr>
          <p:cNvPr id="576"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0" name="Rubrik 1"/>
          <p:cNvSpPr txBox="1">
            <a:spLocks noGrp="1"/>
          </p:cNvSpPr>
          <p:nvPr>
            <p:ph type="title"/>
          </p:nvPr>
        </p:nvSpPr>
        <p:spPr>
          <a:xfrm>
            <a:off x="539990" y="1463450"/>
            <a:ext cx="11112019" cy="3931099"/>
          </a:xfrm>
          <a:prstGeom prst="rect">
            <a:avLst/>
          </a:prstGeom>
        </p:spPr>
        <p:txBody>
          <a:bodyPr/>
          <a:lstStyle>
            <a:lvl1pPr>
              <a:defRPr sz="8000"/>
            </a:lvl1pPr>
          </a:lstStyle>
          <a:p>
            <a:r>
              <a:t>Hur påverkar det våra procedurer?</a:t>
            </a:r>
          </a:p>
        </p:txBody>
      </p:sp>
      <p:sp>
        <p:nvSpPr>
          <p:cNvPr id="581" name="Platshållare för bildnummer 3"/>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Rubrik 1"/>
          <p:cNvSpPr txBox="1">
            <a:spLocks noGrp="1"/>
          </p:cNvSpPr>
          <p:nvPr>
            <p:ph type="title"/>
          </p:nvPr>
        </p:nvSpPr>
        <p:spPr>
          <a:xfrm>
            <a:off x="550861" y="944562"/>
            <a:ext cx="11090278" cy="1152526"/>
          </a:xfrm>
          <a:prstGeom prst="rect">
            <a:avLst/>
          </a:prstGeom>
        </p:spPr>
        <p:txBody>
          <a:bodyPr/>
          <a:lstStyle>
            <a:lvl1pPr defTabSz="841247">
              <a:defRPr sz="4000"/>
            </a:lvl1pPr>
          </a:lstStyle>
          <a:p>
            <a:r>
              <a:t>Skillnaderna blir små men viktiga för att hitta rätt</a:t>
            </a:r>
          </a:p>
        </p:txBody>
      </p:sp>
      <p:sp>
        <p:nvSpPr>
          <p:cNvPr id="585" name="Content Placeholder 3"/>
          <p:cNvSpPr txBox="1">
            <a:spLocks noGrp="1"/>
          </p:cNvSpPr>
          <p:nvPr>
            <p:ph type="body" sz="half" idx="1"/>
          </p:nvPr>
        </p:nvSpPr>
        <p:spPr>
          <a:xfrm>
            <a:off x="6240462" y="2349500"/>
            <a:ext cx="5400678" cy="3887755"/>
          </a:xfrm>
          <a:prstGeom prst="rect">
            <a:avLst/>
          </a:prstGeom>
        </p:spPr>
        <p:txBody>
          <a:bodyPr/>
          <a:lstStyle/>
          <a:p>
            <a:pPr marL="342900" indent="-342900">
              <a:buFontTx/>
              <a:buAutoNum type="arabicPeriod"/>
              <a:defRPr sz="2600"/>
            </a:pPr>
            <a:r>
              <a:t>Positionering efter nedsläpp.</a:t>
            </a:r>
          </a:p>
          <a:p>
            <a:pPr marL="342900" indent="-342900">
              <a:buFontTx/>
              <a:buAutoNum type="arabicPeriod"/>
              <a:defRPr sz="2600"/>
            </a:pPr>
            <a:r>
              <a:t>Huvudansvaret för uppgifterna blir mer individbundna, fortfarande beroende på puckens placering eller spelets riktning. </a:t>
            </a:r>
          </a:p>
          <a:p>
            <a:pPr marL="342900" indent="-342900">
              <a:buFontTx/>
              <a:buAutoNum type="arabicPeriod"/>
              <a:defRPr sz="2600"/>
            </a:pPr>
            <a:r>
              <a:t>Pucköverlämning efter icing.</a:t>
            </a:r>
          </a:p>
        </p:txBody>
      </p:sp>
      <p:sp>
        <p:nvSpPr>
          <p:cNvPr id="586" name="Platshållare för bildnummer 4"/>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33</a:t>
            </a:fld>
            <a:endParaRPr/>
          </a:p>
        </p:txBody>
      </p:sp>
      <p:pic>
        <p:nvPicPr>
          <p:cNvPr id="587" name="Bildobjekt 7" descr="Bildobjekt 7"/>
          <p:cNvPicPr>
            <a:picLocks noChangeAspect="1"/>
          </p:cNvPicPr>
          <p:nvPr/>
        </p:nvPicPr>
        <p:blipFill>
          <a:blip r:embed="rId2"/>
          <a:stretch>
            <a:fillRect/>
          </a:stretch>
        </p:blipFill>
        <p:spPr>
          <a:xfrm>
            <a:off x="10268849" y="4872944"/>
            <a:ext cx="1570636" cy="1570636"/>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textruta 5"/>
          <p:cNvSpPr txBox="1"/>
          <p:nvPr/>
        </p:nvSpPr>
        <p:spPr>
          <a:xfrm>
            <a:off x="707087" y="2427864"/>
            <a:ext cx="5388913" cy="3806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indent="-140940" defTabSz="822958">
              <a:spcBef>
                <a:spcPts val="1000"/>
              </a:spcBef>
              <a:buClr>
                <a:schemeClr val="accent1"/>
              </a:buClr>
              <a:buSzPct val="100000"/>
              <a:buFont typeface="Arial"/>
              <a:buChar char="•"/>
              <a:defRPr sz="2500">
                <a:latin typeface="Flex 70"/>
                <a:ea typeface="Flex 70"/>
                <a:cs typeface="Flex 70"/>
                <a:sym typeface="Flex 70"/>
              </a:defRPr>
            </a:pPr>
            <a:r>
              <a:t>Efter genomfört nedsläpp strävar L1 efter sin bästa position i arbetssystemet ASAP.</a:t>
            </a:r>
          </a:p>
          <a:p>
            <a:pPr indent="-140940" defTabSz="822958">
              <a:spcBef>
                <a:spcPts val="1000"/>
              </a:spcBef>
              <a:buClr>
                <a:schemeClr val="accent1"/>
              </a:buClr>
              <a:buSzPct val="100000"/>
              <a:buFont typeface="Arial"/>
              <a:buChar char="•"/>
              <a:defRPr sz="2500">
                <a:latin typeface="Flex 70"/>
                <a:ea typeface="Flex 70"/>
                <a:cs typeface="Flex 70"/>
                <a:sym typeface="Flex 70"/>
              </a:defRPr>
            </a:pPr>
            <a:endParaRPr/>
          </a:p>
          <a:p>
            <a:pPr defTabSz="822958">
              <a:spcBef>
                <a:spcPts val="1000"/>
              </a:spcBef>
              <a:defRPr sz="2500" b="1" i="1">
                <a:latin typeface="Flex 70"/>
                <a:ea typeface="Flex 70"/>
                <a:cs typeface="Flex 70"/>
                <a:sym typeface="Flex 70"/>
              </a:defRPr>
            </a:pPr>
            <a:r>
              <a:t>Naturligtvis utan att riskera sin egen säkerhet eller att hamna i vägen för spelet. En skadad domare eller en domare i vägen för spelet fattar inga bra beslut…</a:t>
            </a:r>
          </a:p>
        </p:txBody>
      </p:sp>
      <p:sp>
        <p:nvSpPr>
          <p:cNvPr id="590"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34</a:t>
            </a:fld>
            <a:endParaRPr/>
          </a:p>
        </p:txBody>
      </p:sp>
      <p:sp>
        <p:nvSpPr>
          <p:cNvPr id="591" name="Rubrik 3"/>
          <p:cNvSpPr txBox="1">
            <a:spLocks noGrp="1"/>
          </p:cNvSpPr>
          <p:nvPr>
            <p:ph type="title"/>
          </p:nvPr>
        </p:nvSpPr>
        <p:spPr>
          <a:xfrm>
            <a:off x="550861" y="944562"/>
            <a:ext cx="5400680" cy="2520951"/>
          </a:xfrm>
          <a:prstGeom prst="rect">
            <a:avLst/>
          </a:prstGeom>
        </p:spPr>
        <p:txBody>
          <a:bodyPr/>
          <a:lstStyle/>
          <a:p>
            <a:r>
              <a:t>1. Position efter nedsläpp</a:t>
            </a:r>
          </a:p>
        </p:txBody>
      </p:sp>
      <p:pic>
        <p:nvPicPr>
          <p:cNvPr id="593" name="Bildobjekt 8" descr="Bildobjekt 8"/>
          <p:cNvPicPr>
            <a:picLocks noChangeAspect="1"/>
          </p:cNvPicPr>
          <p:nvPr/>
        </p:nvPicPr>
        <p:blipFill>
          <a:blip r:embed="rId3"/>
          <a:stretch>
            <a:fillRect/>
          </a:stretch>
        </p:blipFill>
        <p:spPr>
          <a:xfrm>
            <a:off x="10268849" y="4872944"/>
            <a:ext cx="1570636" cy="1570636"/>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extruta 5"/>
          <p:cNvSpPr txBox="1"/>
          <p:nvPr/>
        </p:nvSpPr>
        <p:spPr>
          <a:xfrm>
            <a:off x="562625" y="2673867"/>
            <a:ext cx="5388913" cy="35634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indent="-156599">
              <a:spcBef>
                <a:spcPts val="1200"/>
              </a:spcBef>
              <a:buClr>
                <a:schemeClr val="accent1"/>
              </a:buClr>
              <a:buSzPct val="100000"/>
              <a:buFont typeface="Arial"/>
              <a:buChar char="•"/>
              <a:defRPr sz="3700" i="1">
                <a:latin typeface="Flex 70"/>
                <a:ea typeface="Flex 70"/>
                <a:cs typeface="Flex 70"/>
                <a:sym typeface="Flex 70"/>
              </a:defRPr>
            </a:lvl1pPr>
          </a:lstStyle>
          <a:p>
            <a:r>
              <a:t>Efter nedsläpp strävar L1 efter sin linje eller sin bästa position i arbetssystemet.</a:t>
            </a:r>
          </a:p>
        </p:txBody>
      </p:sp>
      <p:sp>
        <p:nvSpPr>
          <p:cNvPr id="598"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t>35</a:t>
            </a:fld>
            <a:endParaRPr/>
          </a:p>
        </p:txBody>
      </p:sp>
      <p:sp>
        <p:nvSpPr>
          <p:cNvPr id="599" name="Rubrik 3"/>
          <p:cNvSpPr txBox="1">
            <a:spLocks noGrp="1"/>
          </p:cNvSpPr>
          <p:nvPr>
            <p:ph type="title"/>
          </p:nvPr>
        </p:nvSpPr>
        <p:spPr>
          <a:xfrm>
            <a:off x="550861" y="944562"/>
            <a:ext cx="5400680" cy="1632269"/>
          </a:xfrm>
          <a:prstGeom prst="rect">
            <a:avLst/>
          </a:prstGeom>
        </p:spPr>
        <p:txBody>
          <a:bodyPr/>
          <a:lstStyle/>
          <a:p>
            <a:r>
              <a:t>Position efter nedsläpp i ytterzon</a:t>
            </a:r>
          </a:p>
        </p:txBody>
      </p:sp>
      <p:pic>
        <p:nvPicPr>
          <p:cNvPr id="600" name="Bildobjekt 4" descr="Bildobjekt 4"/>
          <p:cNvPicPr>
            <a:picLocks noChangeAspect="1"/>
          </p:cNvPicPr>
          <p:nvPr/>
        </p:nvPicPr>
        <p:blipFill>
          <a:blip r:embed="rId3"/>
          <a:stretch>
            <a:fillRect/>
          </a:stretch>
        </p:blipFill>
        <p:spPr>
          <a:xfrm>
            <a:off x="6294437" y="2254511"/>
            <a:ext cx="5292727" cy="2672828"/>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textruta 5"/>
          <p:cNvSpPr txBox="1"/>
          <p:nvPr/>
        </p:nvSpPr>
        <p:spPr>
          <a:xfrm>
            <a:off x="729990" y="3110831"/>
            <a:ext cx="5388916" cy="3122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indent="-156599">
              <a:spcBef>
                <a:spcPts val="1200"/>
              </a:spcBef>
              <a:buClr>
                <a:schemeClr val="accent1"/>
              </a:buClr>
              <a:buSzPct val="100000"/>
              <a:buFont typeface="Arial"/>
              <a:buChar char="•"/>
              <a:defRPr sz="2800" i="1">
                <a:latin typeface="Flex 70"/>
                <a:ea typeface="Flex 70"/>
                <a:cs typeface="Flex 70"/>
                <a:sym typeface="Flex 70"/>
              </a:defRPr>
            </a:lvl1pPr>
          </a:lstStyle>
          <a:p>
            <a:r>
              <a:t>Efter nedsläpp strävar L1 efter sin linje eller sin bästa position i arbetssystemet.</a:t>
            </a:r>
          </a:p>
        </p:txBody>
      </p:sp>
      <p:sp>
        <p:nvSpPr>
          <p:cNvPr id="610"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36</a:t>
            </a:fld>
            <a:endParaRPr/>
          </a:p>
        </p:txBody>
      </p:sp>
      <p:sp>
        <p:nvSpPr>
          <p:cNvPr id="611" name="Rubrik 3"/>
          <p:cNvSpPr txBox="1">
            <a:spLocks noGrp="1"/>
          </p:cNvSpPr>
          <p:nvPr>
            <p:ph type="title"/>
          </p:nvPr>
        </p:nvSpPr>
        <p:spPr>
          <a:xfrm>
            <a:off x="550861" y="944562"/>
            <a:ext cx="5400680" cy="2520951"/>
          </a:xfrm>
          <a:prstGeom prst="rect">
            <a:avLst/>
          </a:prstGeom>
        </p:spPr>
        <p:txBody>
          <a:bodyPr/>
          <a:lstStyle/>
          <a:p>
            <a:r>
              <a:t>Position efter nedsläpp i neutral zon</a:t>
            </a:r>
          </a:p>
        </p:txBody>
      </p:sp>
      <p:pic>
        <p:nvPicPr>
          <p:cNvPr id="612" name="Bildobjekt 6" descr="Bildobjekt 6"/>
          <p:cNvPicPr>
            <a:picLocks noChangeAspect="1"/>
          </p:cNvPicPr>
          <p:nvPr/>
        </p:nvPicPr>
        <p:blipFill>
          <a:blip r:embed="rId3"/>
          <a:stretch>
            <a:fillRect/>
          </a:stretch>
        </p:blipFill>
        <p:spPr>
          <a:xfrm>
            <a:off x="6294437" y="2254511"/>
            <a:ext cx="5292727" cy="2672828"/>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textruta 5"/>
          <p:cNvSpPr txBox="1"/>
          <p:nvPr/>
        </p:nvSpPr>
        <p:spPr>
          <a:xfrm>
            <a:off x="562625" y="2963791"/>
            <a:ext cx="5388913" cy="3273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indent="-156599">
              <a:spcBef>
                <a:spcPts val="1200"/>
              </a:spcBef>
              <a:buClr>
                <a:schemeClr val="accent1"/>
              </a:buClr>
              <a:buSzPct val="100000"/>
              <a:buFont typeface="Arial"/>
              <a:buChar char="•"/>
              <a:defRPr sz="3400" i="1">
                <a:latin typeface="Flex 70"/>
                <a:ea typeface="Flex 70"/>
                <a:cs typeface="Flex 70"/>
                <a:sym typeface="Flex 70"/>
              </a:defRPr>
            </a:lvl1pPr>
          </a:lstStyle>
          <a:p>
            <a:r>
              <a:t>Efter nedsläpp strävar L1 efter sin linje eller sin bästa position i arbetssystemet.</a:t>
            </a:r>
          </a:p>
        </p:txBody>
      </p:sp>
      <p:sp>
        <p:nvSpPr>
          <p:cNvPr id="622"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37</a:t>
            </a:fld>
            <a:endParaRPr/>
          </a:p>
        </p:txBody>
      </p:sp>
      <p:sp>
        <p:nvSpPr>
          <p:cNvPr id="623" name="Rubrik 3"/>
          <p:cNvSpPr txBox="1">
            <a:spLocks noGrp="1"/>
          </p:cNvSpPr>
          <p:nvPr>
            <p:ph type="title"/>
          </p:nvPr>
        </p:nvSpPr>
        <p:spPr>
          <a:xfrm>
            <a:off x="550861" y="944562"/>
            <a:ext cx="5400680" cy="1897952"/>
          </a:xfrm>
          <a:prstGeom prst="rect">
            <a:avLst/>
          </a:prstGeom>
        </p:spPr>
        <p:txBody>
          <a:bodyPr/>
          <a:lstStyle/>
          <a:p>
            <a:r>
              <a:t>Position efter nedsläpp på mittpunkten</a:t>
            </a:r>
          </a:p>
        </p:txBody>
      </p:sp>
      <p:pic>
        <p:nvPicPr>
          <p:cNvPr id="624" name="Bildobjekt 4" descr="Bildobjekt 4"/>
          <p:cNvPicPr>
            <a:picLocks noChangeAspect="1"/>
          </p:cNvPicPr>
          <p:nvPr/>
        </p:nvPicPr>
        <p:blipFill>
          <a:blip r:embed="rId2"/>
          <a:stretch>
            <a:fillRect/>
          </a:stretch>
        </p:blipFill>
        <p:spPr>
          <a:xfrm>
            <a:off x="6294437" y="2254511"/>
            <a:ext cx="5292727" cy="2672828"/>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Rubrik 1"/>
          <p:cNvSpPr txBox="1">
            <a:spLocks noGrp="1"/>
          </p:cNvSpPr>
          <p:nvPr>
            <p:ph type="title"/>
          </p:nvPr>
        </p:nvSpPr>
        <p:spPr>
          <a:xfrm>
            <a:off x="550861" y="944562"/>
            <a:ext cx="11090278" cy="1836736"/>
          </a:xfrm>
          <a:prstGeom prst="rect">
            <a:avLst/>
          </a:prstGeom>
        </p:spPr>
        <p:txBody>
          <a:bodyPr/>
          <a:lstStyle/>
          <a:p>
            <a:pPr defTabSz="676655">
              <a:defRPr sz="3200"/>
            </a:pPr>
            <a:r>
              <a:t>2. Huvudansvaret för uppgifterna blir mer individbundna, fortfarande beroende på puckens placering eller spelets riktning.</a:t>
            </a:r>
            <a:br/>
            <a:endParaRPr/>
          </a:p>
        </p:txBody>
      </p:sp>
      <p:sp>
        <p:nvSpPr>
          <p:cNvPr id="637" name="Platshållare för innehåll 2"/>
          <p:cNvSpPr txBox="1">
            <a:spLocks noGrp="1"/>
          </p:cNvSpPr>
          <p:nvPr>
            <p:ph type="body" sz="quarter" idx="1"/>
          </p:nvPr>
        </p:nvSpPr>
        <p:spPr>
          <a:xfrm>
            <a:off x="550862" y="3635318"/>
            <a:ext cx="5388913" cy="2603531"/>
          </a:xfrm>
          <a:prstGeom prst="rect">
            <a:avLst/>
          </a:prstGeom>
        </p:spPr>
        <p:txBody>
          <a:bodyPr/>
          <a:lstStyle/>
          <a:p>
            <a:r>
              <a:t>Tidigare var uppgifterna också bundna till på puckens placering eller spelets riktning, då med tillägget att linjedomarna på samma planhalva kunde agera som antingen L1 eller L2 omväxlande, beroende på hur dom valt att placerade sig just för tillfället.</a:t>
            </a:r>
          </a:p>
        </p:txBody>
      </p:sp>
      <p:sp>
        <p:nvSpPr>
          <p:cNvPr id="638" name="Platshållare för innehåll 3"/>
          <p:cNvSpPr txBox="1"/>
          <p:nvPr/>
        </p:nvSpPr>
        <p:spPr>
          <a:xfrm>
            <a:off x="6228698" y="3676536"/>
            <a:ext cx="5400679" cy="2750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marL="156599" indent="-156599">
              <a:spcBef>
                <a:spcPts val="1200"/>
              </a:spcBef>
              <a:buClr>
                <a:schemeClr val="accent1"/>
              </a:buClr>
              <a:buSzPct val="100000"/>
              <a:buFont typeface="Arial"/>
              <a:buChar char="•"/>
              <a:defRPr sz="1600">
                <a:latin typeface="Flex 70"/>
                <a:ea typeface="Flex 70"/>
                <a:cs typeface="Flex 70"/>
                <a:sym typeface="Flex 70"/>
              </a:defRPr>
            </a:pPr>
            <a:r>
              <a:t>Nu är uppgifterna individbundna. Linjedomare x agerar alltid som L1 när pucken befinner sig i en specifik ytterzon eller spelet rör sig mot den ytterzonen i neutral zon. Samtidigt agerar linjedomare y som L2 när pucken eller spelet rör sig på samma sätt. Linjedomare y agerar således alltid L1 när spelet rör sig i motsatt riktning i mittzon eller pucken befinner sig i den andra ytterzonen. </a:t>
            </a:r>
          </a:p>
          <a:p>
            <a:pPr>
              <a:spcBef>
                <a:spcPts val="1200"/>
              </a:spcBef>
              <a:defRPr sz="1600" i="1">
                <a:latin typeface="Flex 70"/>
                <a:ea typeface="Flex 70"/>
                <a:cs typeface="Flex 70"/>
                <a:sym typeface="Flex 70"/>
              </a:defRPr>
            </a:pPr>
            <a:r>
              <a:t>   Det är t.ex. därför vi lämnar över pucken efter icing</a:t>
            </a:r>
          </a:p>
        </p:txBody>
      </p:sp>
      <p:sp>
        <p:nvSpPr>
          <p:cNvPr id="639" name="Platshållare för bildnummer 5"/>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38</a:t>
            </a:fld>
            <a:endParaRPr/>
          </a:p>
        </p:txBody>
      </p:sp>
      <p:sp>
        <p:nvSpPr>
          <p:cNvPr id="640" name="Platshållare för text 6"/>
          <p:cNvSpPr>
            <a:spLocks noGrp="1"/>
          </p:cNvSpPr>
          <p:nvPr>
            <p:ph type="body" idx="21"/>
          </p:nvPr>
        </p:nvSpPr>
        <p:spPr>
          <a:xfrm>
            <a:off x="707086" y="2898804"/>
            <a:ext cx="5388913" cy="32385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TIDIGARE - Europeisk standard</a:t>
            </a:r>
          </a:p>
        </p:txBody>
      </p:sp>
      <p:sp>
        <p:nvSpPr>
          <p:cNvPr id="641" name="Platshållare för text 7"/>
          <p:cNvSpPr>
            <a:spLocks noGrp="1"/>
          </p:cNvSpPr>
          <p:nvPr>
            <p:ph type="body" idx="22"/>
          </p:nvPr>
        </p:nvSpPr>
        <p:spPr>
          <a:xfrm>
            <a:off x="6430962" y="2898804"/>
            <a:ext cx="5388915" cy="32385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667512">
              <a:spcBef>
                <a:spcPts val="800"/>
              </a:spcBef>
              <a:defRPr sz="2000"/>
            </a:lvl1pPr>
          </a:lstStyle>
          <a:p>
            <a:r>
              <a:t>NU - Förutbestämda linjer &amp; nedsläppspunkter</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Rubrik 3"/>
          <p:cNvSpPr txBox="1">
            <a:spLocks noGrp="1"/>
          </p:cNvSpPr>
          <p:nvPr>
            <p:ph type="title"/>
          </p:nvPr>
        </p:nvSpPr>
        <p:spPr>
          <a:xfrm>
            <a:off x="550861" y="944562"/>
            <a:ext cx="11090278" cy="1152526"/>
          </a:xfrm>
          <a:prstGeom prst="rect">
            <a:avLst/>
          </a:prstGeom>
        </p:spPr>
        <p:txBody>
          <a:bodyPr/>
          <a:lstStyle/>
          <a:p>
            <a:r>
              <a:t>3. Pucköverlämning efter icing</a:t>
            </a:r>
          </a:p>
        </p:txBody>
      </p:sp>
      <p:sp>
        <p:nvSpPr>
          <p:cNvPr id="645" name="textruta 5"/>
          <p:cNvSpPr txBox="1"/>
          <p:nvPr/>
        </p:nvSpPr>
        <p:spPr>
          <a:xfrm>
            <a:off x="6240462" y="2349500"/>
            <a:ext cx="5400678" cy="3887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indent="-156598">
              <a:spcBef>
                <a:spcPts val="1200"/>
              </a:spcBef>
              <a:buClr>
                <a:schemeClr val="accent1"/>
              </a:buClr>
              <a:buSzPct val="100000"/>
              <a:buFont typeface="Arial"/>
              <a:buChar char="•"/>
              <a:defRPr sz="2000">
                <a:latin typeface="Flex 70"/>
                <a:ea typeface="Flex 70"/>
                <a:cs typeface="Flex 70"/>
                <a:sym typeface="Flex 70"/>
              </a:defRPr>
            </a:lvl1pPr>
          </a:lstStyle>
          <a:p>
            <a:r>
              <a:t>Eftersom avblåsning och nedsläpp sker i olika ytterzoner krävs en pucköverlämning då huvudansvaret för uppgifterna är mer individbundna. Linjedomaren ansvarig för att hämta och släppa pucken på ena planhalvan ska inte genomföra nedsläppet på sin kollegas planhalva. En pucköverlämning får dessutom matchen att gå fortare då linjedomaren ansvarig för nedsläppet kan börja förbereda spelarna innan kollegan lämnat över pucken.  </a:t>
            </a:r>
          </a:p>
        </p:txBody>
      </p:sp>
      <p:sp>
        <p:nvSpPr>
          <p:cNvPr id="646"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rPr/>
              <a:t>4</a:t>
            </a:fld>
            <a:endParaRPr/>
          </a:p>
        </p:txBody>
      </p:sp>
      <p:sp>
        <p:nvSpPr>
          <p:cNvPr id="420" name="Rubrik 3"/>
          <p:cNvSpPr txBox="1">
            <a:spLocks noGrp="1"/>
          </p:cNvSpPr>
          <p:nvPr>
            <p:ph type="title"/>
          </p:nvPr>
        </p:nvSpPr>
        <p:spPr>
          <a:xfrm>
            <a:off x="1119288" y="1831565"/>
            <a:ext cx="9359394" cy="4363746"/>
          </a:xfrm>
          <a:prstGeom prst="rect">
            <a:avLst/>
          </a:prstGeom>
        </p:spPr>
        <p:txBody>
          <a:bodyPr/>
          <a:lstStyle/>
          <a:p>
            <a:pPr algn="ctr">
              <a:defRPr sz="6400"/>
            </a:pPr>
            <a:r>
              <a:t>Övergripande placeringar</a:t>
            </a:r>
          </a:p>
          <a:p>
            <a:pPr algn="ctr">
              <a:defRPr sz="6400"/>
            </a:pPr>
            <a:endParaRPr/>
          </a:p>
          <a:p>
            <a:pPr algn="ctr">
              <a:defRPr sz="6400"/>
            </a:pPr>
            <a:r>
              <a:t>HD</a:t>
            </a:r>
            <a:r>
              <a:rPr sz="8900"/>
              <a:t>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3" name="Rubrik 1"/>
          <p:cNvSpPr txBox="1">
            <a:spLocks noGrp="1"/>
          </p:cNvSpPr>
          <p:nvPr>
            <p:ph type="title"/>
          </p:nvPr>
        </p:nvSpPr>
        <p:spPr>
          <a:xfrm>
            <a:off x="539990" y="1463450"/>
            <a:ext cx="11112019" cy="3931099"/>
          </a:xfrm>
          <a:prstGeom prst="rect">
            <a:avLst/>
          </a:prstGeom>
        </p:spPr>
        <p:txBody>
          <a:bodyPr/>
          <a:lstStyle>
            <a:lvl1pPr>
              <a:defRPr sz="8000"/>
            </a:lvl1pPr>
          </a:lstStyle>
          <a:p>
            <a:r>
              <a:t>Får vi fortfarande byta på blålinjen?</a:t>
            </a:r>
          </a:p>
        </p:txBody>
      </p:sp>
      <p:sp>
        <p:nvSpPr>
          <p:cNvPr id="654" name="Platshållare för bildnummer 3"/>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Platshållare för innehåll 1"/>
          <p:cNvSpPr txBox="1">
            <a:spLocks noGrp="1"/>
          </p:cNvSpPr>
          <p:nvPr>
            <p:ph type="body" sz="half" idx="1"/>
          </p:nvPr>
        </p:nvSpPr>
        <p:spPr>
          <a:xfrm>
            <a:off x="562625" y="1591542"/>
            <a:ext cx="5388913" cy="4645746"/>
          </a:xfrm>
          <a:prstGeom prst="rect">
            <a:avLst/>
          </a:prstGeom>
        </p:spPr>
        <p:txBody>
          <a:bodyPr/>
          <a:lstStyle/>
          <a:p>
            <a:pPr marL="0" indent="0">
              <a:buSzTx/>
              <a:buNone/>
              <a:defRPr sz="2200"/>
            </a:pPr>
            <a:r>
              <a:t>Nu kallas det inte för byten utan att lämna sin position, och att din kollega täcker för dig. </a:t>
            </a:r>
          </a:p>
          <a:p>
            <a:pPr marL="0" indent="0">
              <a:buSzTx/>
              <a:buNone/>
              <a:defRPr sz="2200"/>
            </a:pPr>
            <a:r>
              <a:t>Att medvetet lämna sin position för att inte hamna i spelets väg när kollegan intar en bättre position anses INTE som ett misslyckande utan som en styrka. Kollegan i en bättre position har större möjlighet att fatta korrekt beslut än du i en trängd.</a:t>
            </a:r>
          </a:p>
          <a:p>
            <a:pPr marL="0" indent="0">
              <a:buSzTx/>
              <a:buNone/>
              <a:defRPr sz="2200"/>
            </a:pPr>
            <a:r>
              <a:t>Du strävar efter att vara ur din position så lite tid som möjligt och återvänder ASAP när tillfälle ges. (se exempel i filmen på bild 27)</a:t>
            </a:r>
          </a:p>
        </p:txBody>
      </p:sp>
      <p:sp>
        <p:nvSpPr>
          <p:cNvPr id="657" name="Platshållare för bildnummer 3"/>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
        <p:nvSpPr>
          <p:cNvPr id="658" name="Rubrik 4"/>
          <p:cNvSpPr txBox="1">
            <a:spLocks noGrp="1"/>
          </p:cNvSpPr>
          <p:nvPr>
            <p:ph type="title"/>
          </p:nvPr>
        </p:nvSpPr>
        <p:spPr>
          <a:xfrm>
            <a:off x="550861" y="944562"/>
            <a:ext cx="5400680" cy="646982"/>
          </a:xfrm>
          <a:prstGeom prst="rect">
            <a:avLst/>
          </a:prstGeom>
        </p:spPr>
        <p:txBody>
          <a:bodyPr/>
          <a:lstStyle>
            <a:lvl1pPr defTabSz="868680">
              <a:defRPr sz="4100"/>
            </a:lvl1pPr>
          </a:lstStyle>
          <a:p>
            <a:r>
              <a:t>JA!</a:t>
            </a:r>
          </a:p>
        </p:txBody>
      </p:sp>
      <p:sp>
        <p:nvSpPr>
          <p:cNvPr id="659" name="Platshållare för innehåll 1"/>
          <p:cNvSpPr txBox="1"/>
          <p:nvPr/>
        </p:nvSpPr>
        <p:spPr>
          <a:xfrm>
            <a:off x="6252224" y="1591542"/>
            <a:ext cx="5388915" cy="4645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pPr>
              <a:spcBef>
                <a:spcPts val="1200"/>
              </a:spcBef>
              <a:defRPr sz="2200" b="1">
                <a:latin typeface="Flex 70"/>
                <a:ea typeface="Flex 70"/>
                <a:cs typeface="Flex 70"/>
                <a:sym typeface="Flex 70"/>
              </a:defRPr>
            </a:pPr>
            <a:r>
              <a:t>Vad innebär det för mig?</a:t>
            </a:r>
          </a:p>
          <a:p>
            <a:pPr>
              <a:spcBef>
                <a:spcPts val="1200"/>
              </a:spcBef>
              <a:defRPr sz="2200">
                <a:latin typeface="Flex 70"/>
                <a:ea typeface="Flex 70"/>
                <a:cs typeface="Flex 70"/>
                <a:sym typeface="Flex 70"/>
              </a:defRPr>
            </a:pPr>
            <a:r>
              <a:t>Det ställer högre krav på teckengivning vid en linjeövergång - vi gör inte bara wash-out för att sälja ett beslut till publiken eller spelarna, </a:t>
            </a:r>
            <a:r>
              <a:rPr b="1"/>
              <a:t>vi gör det för att kollegorna ska veta att jag har en bra bedömning på situationen!</a:t>
            </a:r>
          </a:p>
          <a:p>
            <a:pPr>
              <a:spcBef>
                <a:spcPts val="1200"/>
              </a:spcBef>
              <a:defRPr sz="2200">
                <a:latin typeface="Flex 70"/>
                <a:ea typeface="Flex 70"/>
                <a:cs typeface="Flex 70"/>
                <a:sym typeface="Flex 70"/>
              </a:defRPr>
            </a:pPr>
            <a:r>
              <a:t>Har du inte en bra bedömning på situationen – gör inget tecken! Då lämnar du beslutet öppet till någon annan. </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tshållare för bildnummer 2"/>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rPr/>
              <a:t>42</a:t>
            </a:fld>
            <a:endParaRPr/>
          </a:p>
        </p:txBody>
      </p:sp>
      <p:sp>
        <p:nvSpPr>
          <p:cNvPr id="672" name="Rubrik 3"/>
          <p:cNvSpPr txBox="1">
            <a:spLocks noGrp="1"/>
          </p:cNvSpPr>
          <p:nvPr>
            <p:ph type="title"/>
          </p:nvPr>
        </p:nvSpPr>
        <p:spPr>
          <a:xfrm>
            <a:off x="550861" y="944561"/>
            <a:ext cx="11078516" cy="5292728"/>
          </a:xfrm>
          <a:prstGeom prst="rect">
            <a:avLst/>
          </a:prstGeom>
        </p:spPr>
        <p:txBody>
          <a:bodyPr/>
          <a:lstStyle/>
          <a:p>
            <a:br/>
            <a:br/>
            <a:r>
              <a:rPr sz="5000">
                <a:latin typeface="Flex Display 100 Black"/>
                <a:ea typeface="Flex Display 100 Black"/>
                <a:cs typeface="Flex Display 100 Black"/>
                <a:sym typeface="Flex Display 100 Black"/>
              </a:rPr>
              <a:t>Har vi uppnått målen på bild 3?</a:t>
            </a:r>
            <a:br>
              <a:rPr sz="5000">
                <a:latin typeface="Flex Display 100 Black"/>
                <a:ea typeface="Flex Display 100 Black"/>
                <a:cs typeface="Flex Display 100 Black"/>
                <a:sym typeface="Flex Display 100 Black"/>
              </a:rPr>
            </a:br>
            <a:br>
              <a:rPr sz="5000">
                <a:latin typeface="Flex Display 100 Black"/>
                <a:ea typeface="Flex Display 100 Black"/>
                <a:cs typeface="Flex Display 100 Black"/>
                <a:sym typeface="Flex Display 100 Black"/>
              </a:rPr>
            </a:br>
            <a:br>
              <a:rPr sz="5000">
                <a:latin typeface="Flex Display 100 Black"/>
                <a:ea typeface="Flex Display 100 Black"/>
                <a:cs typeface="Flex Display 100 Black"/>
                <a:sym typeface="Flex Display 100 Black"/>
              </a:rPr>
            </a:br>
            <a:br>
              <a:rPr sz="5000">
                <a:latin typeface="Flex Display 100 Black"/>
                <a:ea typeface="Flex Display 100 Black"/>
                <a:cs typeface="Flex Display 100 Black"/>
                <a:sym typeface="Flex Display 100 Black"/>
              </a:rPr>
            </a:br>
            <a:endParaRPr sz="5000">
              <a:latin typeface="Flex Display 100 Black"/>
              <a:ea typeface="Flex Display 100 Black"/>
              <a:cs typeface="Flex Display 100 Black"/>
              <a:sym typeface="Flex Display 100 Black"/>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Platshållare för bildnummer 3"/>
          <p:cNvSpPr txBox="1">
            <a:spLocks noGrp="1"/>
          </p:cNvSpPr>
          <p:nvPr>
            <p:ph type="sldNum" sz="quarter" idx="4294967295"/>
          </p:nvPr>
        </p:nvSpPr>
        <p:spPr>
          <a:xfrm>
            <a:off x="11490963" y="461168"/>
            <a:ext cx="13841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43</a:t>
            </a:fld>
            <a:endParaRPr/>
          </a:p>
        </p:txBody>
      </p:sp>
      <p:sp>
        <p:nvSpPr>
          <p:cNvPr id="675" name="Platshållare för text 5"/>
          <p:cNvSpPr txBox="1">
            <a:spLocks noGrp="1"/>
          </p:cNvSpPr>
          <p:nvPr>
            <p:ph type="body" sz="quarter" idx="1"/>
          </p:nvPr>
        </p:nvSpPr>
        <p:spPr>
          <a:xfrm>
            <a:off x="6228700" y="933450"/>
            <a:ext cx="5388915" cy="551317"/>
          </a:xfrm>
          <a:prstGeom prst="rect">
            <a:avLst/>
          </a:prstGeom>
        </p:spPr>
        <p:txBody>
          <a:bodyPr anchor="b"/>
          <a:lstStyle>
            <a:lvl1pPr marL="0" indent="0">
              <a:lnSpc>
                <a:spcPct val="90000"/>
              </a:lnSpc>
              <a:buSzTx/>
              <a:buNone/>
              <a:defRPr sz="2800">
                <a:latin typeface="Flex Display 100 Black"/>
                <a:ea typeface="Flex Display 100 Black"/>
                <a:cs typeface="Flex Display 100 Black"/>
                <a:sym typeface="Flex Display 100 Black"/>
              </a:defRPr>
            </a:lvl1pPr>
          </a:lstStyle>
          <a:p>
            <a:r>
              <a:t>Huvuddomaren</a:t>
            </a:r>
          </a:p>
        </p:txBody>
      </p:sp>
      <p:sp>
        <p:nvSpPr>
          <p:cNvPr id="676" name="Platshållare för innehåll 6"/>
          <p:cNvSpPr txBox="1"/>
          <p:nvPr/>
        </p:nvSpPr>
        <p:spPr>
          <a:xfrm>
            <a:off x="6228700" y="4420915"/>
            <a:ext cx="5388913" cy="18184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a:spcBef>
                <a:spcPts val="1200"/>
              </a:spcBef>
              <a:defRPr sz="1600">
                <a:latin typeface="Flex 70"/>
                <a:ea typeface="Flex 70"/>
                <a:cs typeface="Flex 70"/>
                <a:sym typeface="Flex 70"/>
              </a:defRPr>
            </a:lvl1pPr>
          </a:lstStyle>
          <a:p>
            <a:r>
              <a:t>Linjedomarna är huvudansvariga för beslut gälade offside och icing samt att utföra alla nedsläpp utom vid start av match eller period.</a:t>
            </a:r>
          </a:p>
        </p:txBody>
      </p:sp>
      <p:sp>
        <p:nvSpPr>
          <p:cNvPr id="678" name="Platshållare för text 8"/>
          <p:cNvSpPr>
            <a:spLocks noGrp="1"/>
          </p:cNvSpPr>
          <p:nvPr>
            <p:ph type="body" idx="24"/>
          </p:nvPr>
        </p:nvSpPr>
        <p:spPr>
          <a:xfrm>
            <a:off x="6228700" y="3768337"/>
            <a:ext cx="5388915" cy="55131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Linjedomarna</a:t>
            </a:r>
          </a:p>
        </p:txBody>
      </p:sp>
      <p:sp>
        <p:nvSpPr>
          <p:cNvPr id="680" name="Platshållare för innehåll 28"/>
          <p:cNvSpPr txBox="1"/>
          <p:nvPr/>
        </p:nvSpPr>
        <p:spPr>
          <a:xfrm>
            <a:off x="6228700" y="1679040"/>
            <a:ext cx="5388915" cy="16510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defTabSz="768094">
              <a:spcBef>
                <a:spcPts val="1000"/>
              </a:spcBef>
              <a:defRPr sz="1500">
                <a:latin typeface="Flex 70"/>
                <a:ea typeface="Flex 70"/>
                <a:cs typeface="Flex 70"/>
                <a:sym typeface="Flex 70"/>
              </a:defRPr>
            </a:lvl1pPr>
          </a:lstStyle>
          <a:p>
            <a:r>
              <a:t>Huvuddomaren ska ha den övergripande tillsynen över matchen och ska ha fullt mandat över alla matchfunktionärer och spelare under matchen, inklusive under alla spelstopp. Det är huvuddomarens ansvar att utdöma föreskrivna utvisningar utifrån de regelöverträdelser som inträffar, och att agera utefter regelbokens definitioner.</a:t>
            </a:r>
          </a:p>
        </p:txBody>
      </p:sp>
      <p:sp>
        <p:nvSpPr>
          <p:cNvPr id="3" name="Platshållare för bild 2">
            <a:extLst>
              <a:ext uri="{FF2B5EF4-FFF2-40B4-BE49-F238E27FC236}">
                <a16:creationId xmlns:a16="http://schemas.microsoft.com/office/drawing/2014/main" id="{436B92DB-7576-D9E1-8A38-C951FE29C859}"/>
              </a:ext>
            </a:extLst>
          </p:cNvPr>
          <p:cNvSpPr>
            <a:spLocks noGrp="1"/>
          </p:cNvSpPr>
          <p:nvPr>
            <p:ph type="pic" sz="quarter" idx="21"/>
          </p:nvPr>
        </p:nvSpPr>
        <p:spPr/>
        <p:txBody>
          <a:bodyPr/>
          <a:lstStyle/>
          <a:p>
            <a:endParaRPr lang="sv-SE"/>
          </a:p>
        </p:txBody>
      </p:sp>
      <p:sp>
        <p:nvSpPr>
          <p:cNvPr id="5" name="Platshållare för bild 4">
            <a:extLst>
              <a:ext uri="{FF2B5EF4-FFF2-40B4-BE49-F238E27FC236}">
                <a16:creationId xmlns:a16="http://schemas.microsoft.com/office/drawing/2014/main" id="{2B08862C-7621-A193-B6F2-E2A51F41AB31}"/>
              </a:ext>
            </a:extLst>
          </p:cNvPr>
          <p:cNvSpPr>
            <a:spLocks noGrp="1"/>
          </p:cNvSpPr>
          <p:nvPr>
            <p:ph type="pic" sz="quarter" idx="23"/>
          </p:nvPr>
        </p:nvSpPr>
        <p:spPr/>
        <p:txBody>
          <a:bodyPr/>
          <a:lstStyle/>
          <a:p>
            <a:endParaRPr lang="sv-SE"/>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pic>
        <p:nvPicPr>
          <p:cNvPr id="423" name="Bildobjekt 3" descr="Bildobjekt 3"/>
          <p:cNvPicPr>
            <a:picLocks noChangeAspect="1"/>
          </p:cNvPicPr>
          <p:nvPr/>
        </p:nvPicPr>
        <p:blipFill>
          <a:blip r:embed="rId2"/>
          <a:stretch>
            <a:fillRect/>
          </a:stretch>
        </p:blipFill>
        <p:spPr>
          <a:xfrm rot="16200000">
            <a:off x="7300269" y="2090297"/>
            <a:ext cx="5538933" cy="2880002"/>
          </a:xfrm>
          <a:prstGeom prst="rect">
            <a:avLst/>
          </a:prstGeom>
          <a:ln w="12700">
            <a:miter lim="400000"/>
          </a:ln>
        </p:spPr>
      </p:pic>
      <p:sp>
        <p:nvSpPr>
          <p:cNvPr id="424" name="Rubrik 3"/>
          <p:cNvSpPr txBox="1"/>
          <p:nvPr/>
        </p:nvSpPr>
        <p:spPr>
          <a:xfrm>
            <a:off x="596582" y="944563"/>
            <a:ext cx="7217410" cy="764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nSpc>
                <a:spcPct val="90000"/>
              </a:lnSpc>
              <a:defRPr sz="4400">
                <a:latin typeface="Flex Display 100 Black"/>
                <a:ea typeface="Flex Display 100 Black"/>
                <a:cs typeface="Flex Display 100 Black"/>
                <a:sym typeface="Flex Display 100 Black"/>
              </a:defRPr>
            </a:lvl1pPr>
          </a:lstStyle>
          <a:p>
            <a:r>
              <a:t>Det dåliga stället:</a:t>
            </a:r>
          </a:p>
        </p:txBody>
      </p:sp>
      <p:sp>
        <p:nvSpPr>
          <p:cNvPr id="425" name="textruta 6"/>
          <p:cNvSpPr txBox="1"/>
          <p:nvPr/>
        </p:nvSpPr>
        <p:spPr>
          <a:xfrm>
            <a:off x="128497" y="2491876"/>
            <a:ext cx="6640239" cy="2164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indent="457200" algn="just">
              <a:lnSpc>
                <a:spcPct val="107000"/>
              </a:lnSpc>
              <a:spcBef>
                <a:spcPts val="800"/>
              </a:spcBef>
              <a:defRPr>
                <a:latin typeface="Flex 70 Regular"/>
                <a:ea typeface="Flex 70 Regular"/>
                <a:cs typeface="Flex 70 Regular"/>
                <a:sym typeface="Flex 70 Regular"/>
              </a:defRPr>
            </a:lvl1pPr>
          </a:lstStyle>
          <a:p>
            <a:r>
              <a:t>Genom att under spel röra sig utanför området markerat med blått på bilden, minimerar domarna risken att på̊ ett avgörande sätt komma i vägen för spelet och spelarna och därigenom bli en avgörande faktor för matchens resultat. Genom att hallå sig utanför området minimerar domarna också̊ risken för att bli skadade eftersom spelarna inte förväntar sig att domare rör sig i detta område under spel.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tshållare för bildnummer 2"/>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solidFill>
                  <a:srgbClr val="FFFFFF"/>
                </a:solidFill>
              </a:defRPr>
            </a:lvl1pPr>
          </a:lstStyle>
          <a:p>
            <a:fld id="{86CB4B4D-7CA3-9044-876B-883B54F8677D}" type="slidenum">
              <a:t>6</a:t>
            </a:fld>
            <a:endParaRPr/>
          </a:p>
        </p:txBody>
      </p:sp>
      <p:sp>
        <p:nvSpPr>
          <p:cNvPr id="428" name="Rubrik 3"/>
          <p:cNvSpPr txBox="1">
            <a:spLocks noGrp="1"/>
          </p:cNvSpPr>
          <p:nvPr>
            <p:ph type="title"/>
          </p:nvPr>
        </p:nvSpPr>
        <p:spPr>
          <a:xfrm>
            <a:off x="550860" y="944562"/>
            <a:ext cx="11351090" cy="4305866"/>
          </a:xfrm>
          <a:prstGeom prst="rect">
            <a:avLst/>
          </a:prstGeom>
        </p:spPr>
        <p:txBody>
          <a:bodyPr/>
          <a:lstStyle/>
          <a:p>
            <a:pPr algn="ctr" defTabSz="896111">
              <a:defRPr sz="4700"/>
            </a:pPr>
            <a:r>
              <a:t>Huvuddomarens rörelsemönster består av två delar:</a:t>
            </a:r>
            <a:br/>
            <a:br/>
            <a:r>
              <a:rPr sz="3600"/>
              <a:t>1. Att följa spelet </a:t>
            </a:r>
            <a:br>
              <a:rPr sz="3600"/>
            </a:br>
            <a:br>
              <a:rPr sz="3600"/>
            </a:br>
            <a:r>
              <a:rPr sz="3600"/>
              <a:t>2. Placeringar i ytterzon</a:t>
            </a:r>
            <a:r>
              <a:rPr sz="2900"/>
              <a:t> </a:t>
            </a:r>
            <a:br>
              <a:rPr sz="2900"/>
            </a:br>
            <a:br>
              <a:rPr sz="2900"/>
            </a:br>
            <a:endParaRPr sz="290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tshållare för innehåll 2"/>
          <p:cNvSpPr txBox="1">
            <a:spLocks noGrp="1"/>
          </p:cNvSpPr>
          <p:nvPr>
            <p:ph type="body" sz="quarter" idx="1"/>
          </p:nvPr>
        </p:nvSpPr>
        <p:spPr>
          <a:xfrm>
            <a:off x="562625" y="3716337"/>
            <a:ext cx="5388913" cy="2520952"/>
          </a:xfrm>
          <a:prstGeom prst="rect">
            <a:avLst/>
          </a:prstGeom>
        </p:spPr>
        <p:txBody>
          <a:bodyPr/>
          <a:lstStyle/>
          <a:p>
            <a:pPr marL="0" indent="0">
              <a:buSzTx/>
              <a:buNone/>
            </a:pPr>
            <a:r>
              <a:t>Att på bästa sätt röra sig </a:t>
            </a:r>
            <a:r>
              <a:rPr b="1" u="sng"/>
              <a:t>bakom</a:t>
            </a:r>
            <a:r>
              <a:t> spelet är målet med huvuddomarens rörelsemönster i tredomarsystemet när spelet rör sig mellan ytterzonerna. </a:t>
            </a:r>
          </a:p>
          <a:p>
            <a:pPr marL="0" indent="0">
              <a:buSzTx/>
              <a:buNone/>
            </a:pPr>
            <a:r>
              <a:t>Genom att använda sig av ett rörelsemönster liknande </a:t>
            </a:r>
            <a:r>
              <a:rPr b="1"/>
              <a:t>en åtta </a:t>
            </a:r>
            <a:r>
              <a:t>för att spara energi och skapa vinklar, och </a:t>
            </a:r>
            <a:r>
              <a:rPr b="1"/>
              <a:t>tempozoner </a:t>
            </a:r>
            <a:r>
              <a:t>för att anpassa distans söker huvuddomaren aktivt det bästa avståndet till spelet och den bästa vinkeln till spelarna för att kunna fatta rätt beslut.</a:t>
            </a:r>
          </a:p>
        </p:txBody>
      </p:sp>
      <p:sp>
        <p:nvSpPr>
          <p:cNvPr id="431" name="Platshållare för bildnummer 4"/>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7</a:t>
            </a:fld>
            <a:endParaRPr/>
          </a:p>
        </p:txBody>
      </p:sp>
      <p:sp>
        <p:nvSpPr>
          <p:cNvPr id="432" name="Rubrik 1"/>
          <p:cNvSpPr txBox="1">
            <a:spLocks noGrp="1"/>
          </p:cNvSpPr>
          <p:nvPr>
            <p:ph type="title"/>
          </p:nvPr>
        </p:nvSpPr>
        <p:spPr>
          <a:xfrm>
            <a:off x="550861" y="944562"/>
            <a:ext cx="5400680" cy="2520951"/>
          </a:xfrm>
          <a:prstGeom prst="rect">
            <a:avLst/>
          </a:prstGeom>
        </p:spPr>
        <p:txBody>
          <a:bodyPr/>
          <a:lstStyle/>
          <a:p>
            <a:r>
              <a:t>Att följa spelet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Rubrik 1"/>
          <p:cNvSpPr txBox="1">
            <a:spLocks noGrp="1"/>
          </p:cNvSpPr>
          <p:nvPr>
            <p:ph type="title"/>
          </p:nvPr>
        </p:nvSpPr>
        <p:spPr>
          <a:xfrm>
            <a:off x="550861" y="944562"/>
            <a:ext cx="11090278" cy="1152526"/>
          </a:xfrm>
          <a:prstGeom prst="rect">
            <a:avLst/>
          </a:prstGeom>
        </p:spPr>
        <p:txBody>
          <a:bodyPr/>
          <a:lstStyle/>
          <a:p>
            <a:r>
              <a:t>1. Att följa spelet: Åttan</a:t>
            </a:r>
          </a:p>
        </p:txBody>
      </p:sp>
      <p:sp>
        <p:nvSpPr>
          <p:cNvPr id="436" name="Platshållare för innehåll 6"/>
          <p:cNvSpPr txBox="1">
            <a:spLocks noGrp="1"/>
          </p:cNvSpPr>
          <p:nvPr>
            <p:ph type="body" sz="half" idx="1"/>
          </p:nvPr>
        </p:nvSpPr>
        <p:spPr>
          <a:xfrm>
            <a:off x="562625" y="2349499"/>
            <a:ext cx="5388913" cy="3887790"/>
          </a:xfrm>
          <a:prstGeom prst="rect">
            <a:avLst/>
          </a:prstGeom>
        </p:spPr>
        <p:txBody>
          <a:bodyPr/>
          <a:lstStyle/>
          <a:p>
            <a:pPr marL="0" indent="0">
              <a:buSzTx/>
              <a:buNone/>
            </a:pPr>
            <a:r>
              <a:t>Huvuddomaren i tredomarsystemet använder sig av ett rörelsemönster liknande en åtta för att följa spelet på ett energieffektivt sätt och för att ha tid att ställa om vid riktningsförändringar och spelvändningar (blå pilar). </a:t>
            </a:r>
          </a:p>
          <a:p>
            <a:pPr marL="0" indent="0">
              <a:buSzTx/>
              <a:buNone/>
            </a:pPr>
            <a:r>
              <a:t>Genom att </a:t>
            </a:r>
            <a:r>
              <a:rPr b="1"/>
              <a:t>båga ut i banan från sargen</a:t>
            </a:r>
            <a:r>
              <a:t> </a:t>
            </a:r>
            <a:r>
              <a:rPr b="1"/>
              <a:t>efter spelet</a:t>
            </a:r>
            <a:r>
              <a:t> behåller huvuddomaren bästa siktlinje till spelet och uppsikt över spelarna. </a:t>
            </a:r>
          </a:p>
          <a:p>
            <a:pPr marL="0" indent="0">
              <a:buSzTx/>
              <a:buNone/>
            </a:pPr>
            <a:r>
              <a:t>Bågarna och pilarna på bilden är </a:t>
            </a:r>
            <a:r>
              <a:rPr b="1"/>
              <a:t>inte</a:t>
            </a:r>
            <a:r>
              <a:t> statiska och huvuddomaren väljer bågens radie och position efter den situation som uppstår. </a:t>
            </a:r>
          </a:p>
          <a:p>
            <a:pPr marL="0" indent="0">
              <a:buSzTx/>
              <a:buNone/>
            </a:pPr>
            <a:r>
              <a:t>Huvuddomaren ska hålla sig närmare sargen om spelet befinner sig på samma sida av isen, för sin egen och spelarnas säkerhet. </a:t>
            </a:r>
          </a:p>
        </p:txBody>
      </p:sp>
      <p:pic>
        <p:nvPicPr>
          <p:cNvPr id="437" name="Bildobjekt 7" descr="Bildobjekt 7"/>
          <p:cNvPicPr>
            <a:picLocks noChangeAspect="1"/>
          </p:cNvPicPr>
          <p:nvPr/>
        </p:nvPicPr>
        <p:blipFill>
          <a:blip r:embed="rId2"/>
          <a:stretch>
            <a:fillRect/>
          </a:stretch>
        </p:blipFill>
        <p:spPr>
          <a:xfrm rot="16200000">
            <a:off x="6996920" y="3282560"/>
            <a:ext cx="3887758" cy="2021634"/>
          </a:xfrm>
          <a:prstGeom prst="rect">
            <a:avLst/>
          </a:prstGeom>
          <a:ln w="12700">
            <a:miter lim="400000"/>
          </a:ln>
        </p:spPr>
      </p:pic>
      <p:sp>
        <p:nvSpPr>
          <p:cNvPr id="438" name="Platshållare för bildnummer 4"/>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ubrik 1"/>
          <p:cNvSpPr txBox="1">
            <a:spLocks noGrp="1"/>
          </p:cNvSpPr>
          <p:nvPr>
            <p:ph type="title"/>
          </p:nvPr>
        </p:nvSpPr>
        <p:spPr>
          <a:xfrm>
            <a:off x="550861" y="944562"/>
            <a:ext cx="11090278" cy="1152526"/>
          </a:xfrm>
          <a:prstGeom prst="rect">
            <a:avLst/>
          </a:prstGeom>
        </p:spPr>
        <p:txBody>
          <a:bodyPr/>
          <a:lstStyle/>
          <a:p>
            <a:r>
              <a:t>1. Att följa spelet: Tempozoner</a:t>
            </a:r>
          </a:p>
        </p:txBody>
      </p:sp>
      <p:sp>
        <p:nvSpPr>
          <p:cNvPr id="446" name="Platshållare för innehåll 6"/>
          <p:cNvSpPr txBox="1">
            <a:spLocks noGrp="1"/>
          </p:cNvSpPr>
          <p:nvPr>
            <p:ph type="body" sz="half" idx="1"/>
          </p:nvPr>
        </p:nvSpPr>
        <p:spPr>
          <a:xfrm>
            <a:off x="562625" y="2349499"/>
            <a:ext cx="5388913" cy="3887790"/>
          </a:xfrm>
          <a:prstGeom prst="rect">
            <a:avLst/>
          </a:prstGeom>
        </p:spPr>
        <p:txBody>
          <a:bodyPr/>
          <a:lstStyle/>
          <a:p>
            <a:pPr marL="0" indent="0">
              <a:buSzTx/>
              <a:buNone/>
            </a:pPr>
            <a:r>
              <a:t>Huvuddomaren i tredomarsystemet använder sig i sitt rörelsemönster av tempozoner för att anpassa sitt avstånd till spelet. </a:t>
            </a:r>
          </a:p>
          <a:p>
            <a:pPr marL="0" indent="0">
              <a:buSzTx/>
              <a:buNone/>
            </a:pPr>
            <a:r>
              <a:t>I zon ett (på bilden markerad gul), bygger huvuddomaren fart bakom spelet genom aktiv skridskoåkning. </a:t>
            </a:r>
          </a:p>
          <a:p>
            <a:pPr marL="0" indent="0">
              <a:buSzTx/>
              <a:buNone/>
            </a:pPr>
            <a:r>
              <a:t>I zon 2 (markerad röd), anpassar huvuddomaren sin fart till spelet genom att slå av eller öka tempot i skridskoåkningen.</a:t>
            </a:r>
          </a:p>
          <a:p>
            <a:pPr marL="0" indent="0">
              <a:buSzTx/>
              <a:buNone/>
            </a:pPr>
            <a:r>
              <a:t>I zon 3 (markerad blå), behåller huvuddomaren farten för att ta sig ner till utgångsläge för spel i ytterzon (grön pil), eller för att båga med spelet upp och bygga ny fart (gul pil).</a:t>
            </a:r>
          </a:p>
          <a:p>
            <a:pPr marL="0" indent="0">
              <a:buSzTx/>
              <a:buNone/>
            </a:pPr>
            <a:r>
              <a:t>Ingången mot utgångspunkten för spel i ytterzon ska ske med aktiv skridskoåkning, men inte på bekostnad av minskad vaksamhet och kontakt med spelet.</a:t>
            </a:r>
          </a:p>
        </p:txBody>
      </p:sp>
      <p:pic>
        <p:nvPicPr>
          <p:cNvPr id="447" name="Bildobjekt 2" descr="Bildobjekt 2"/>
          <p:cNvPicPr>
            <a:picLocks noChangeAspect="1"/>
          </p:cNvPicPr>
          <p:nvPr/>
        </p:nvPicPr>
        <p:blipFill>
          <a:blip r:embed="rId2"/>
          <a:stretch>
            <a:fillRect/>
          </a:stretch>
        </p:blipFill>
        <p:spPr>
          <a:xfrm rot="16200000">
            <a:off x="6996920" y="3282560"/>
            <a:ext cx="3887758" cy="2021634"/>
          </a:xfrm>
          <a:prstGeom prst="rect">
            <a:avLst/>
          </a:prstGeom>
          <a:ln w="12700">
            <a:miter lim="400000"/>
          </a:ln>
        </p:spPr>
      </p:pic>
      <p:sp>
        <p:nvSpPr>
          <p:cNvPr id="448" name="Platshållare för bildnummer 4"/>
          <p:cNvSpPr txBox="1">
            <a:spLocks noGrp="1"/>
          </p:cNvSpPr>
          <p:nvPr>
            <p:ph type="sldNum" sz="quarter" idx="4294967295"/>
          </p:nvPr>
        </p:nvSpPr>
        <p:spPr>
          <a:xfrm>
            <a:off x="11502373" y="461168"/>
            <a:ext cx="127001" cy="1270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lvl1pPr>
              <a:spcBef>
                <a:spcPts val="600"/>
              </a:spcBef>
              <a:defRPr spc="0"/>
            </a:lvl1pPr>
          </a:lstStyle>
          <a:p>
            <a:fld id="{86CB4B4D-7CA3-9044-876B-883B54F8677D}" type="slidenum">
              <a:rPr/>
              <a:t>9</a:t>
            </a:fld>
            <a:endParaRPr/>
          </a:p>
        </p:txBody>
      </p:sp>
    </p:spTree>
  </p:cSld>
  <p:clrMapOvr>
    <a:masterClrMapping/>
  </p:clrMapOvr>
  <p:transition spd="med"/>
</p:sld>
</file>

<file path=ppt/theme/theme1.xml><?xml version="1.0" encoding="utf-8"?>
<a:theme xmlns:a="http://schemas.openxmlformats.org/drawingml/2006/main"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ockey">
  <a:themeElements>
    <a:clrScheme name="Hockey">
      <a:dk1>
        <a:srgbClr val="000000"/>
      </a:dk1>
      <a:lt1>
        <a:srgbClr val="FFFFFF"/>
      </a:lt1>
      <a:dk2>
        <a:srgbClr val="A7A7A7"/>
      </a:dk2>
      <a:lt2>
        <a:srgbClr val="535353"/>
      </a:lt2>
      <a:accent1>
        <a:srgbClr val="0F59EB"/>
      </a:accent1>
      <a:accent2>
        <a:srgbClr val="7DE1EB"/>
      </a:accent2>
      <a:accent3>
        <a:srgbClr val="FF4600"/>
      </a:accent3>
      <a:accent4>
        <a:srgbClr val="19DC82"/>
      </a:accent4>
      <a:accent5>
        <a:srgbClr val="002850"/>
      </a:accent5>
      <a:accent6>
        <a:srgbClr val="FFD200"/>
      </a:accent6>
      <a:hlink>
        <a:srgbClr val="0000FF"/>
      </a:hlink>
      <a:folHlink>
        <a:srgbClr val="FF00FF"/>
      </a:folHlink>
    </a:clrScheme>
    <a:fontScheme name="Hockey">
      <a:majorFont>
        <a:latin typeface="Calibri"/>
        <a:ea typeface="Calibri"/>
        <a:cs typeface="Calibri"/>
      </a:majorFont>
      <a:minorFont>
        <a:latin typeface="Helvetica"/>
        <a:ea typeface="Helvetica"/>
        <a:cs typeface="Helvetica"/>
      </a:minorFont>
    </a:fontScheme>
    <a:fmtScheme name="Hock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2934</Words>
  <Application>Microsoft Office PowerPoint</Application>
  <PresentationFormat>Bredbild</PresentationFormat>
  <Paragraphs>210</Paragraphs>
  <Slides>43</Slides>
  <Notes>8</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43</vt:i4>
      </vt:variant>
    </vt:vector>
  </HeadingPairs>
  <TitlesOfParts>
    <vt:vector size="49" baseType="lpstr">
      <vt:lpstr>Arial</vt:lpstr>
      <vt:lpstr>Calibri</vt:lpstr>
      <vt:lpstr>Flex 70</vt:lpstr>
      <vt:lpstr>Flex 70 Regular</vt:lpstr>
      <vt:lpstr>Flex Display 100 Black</vt:lpstr>
      <vt:lpstr>Hockey</vt:lpstr>
      <vt:lpstr>PowerPoint-presentation</vt:lpstr>
      <vt:lpstr>Målet med utbildningen är:  1. Att skapa förståelse för huvuddomarens rörelsemönster och dess komponenter.  2. Att skapa förståelse för linjedomarnas arbetsfördelning, placeringar och arbetsmönster.   3. Att få en samsyn i terminologin.    </vt:lpstr>
      <vt:lpstr>PowerPoint-presentation</vt:lpstr>
      <vt:lpstr>Övergripande placeringar  HD </vt:lpstr>
      <vt:lpstr>PowerPoint-presentation</vt:lpstr>
      <vt:lpstr>Huvuddomarens rörelsemönster består av två delar:  1. Att följa spelet   2. Placeringar i ytterzon   </vt:lpstr>
      <vt:lpstr>Att följa spelet </vt:lpstr>
      <vt:lpstr>1. Att följa spelet: Åttan</vt:lpstr>
      <vt:lpstr>1. Att följa spelet: Tempozoner</vt:lpstr>
      <vt:lpstr>PowerPoint-presentation</vt:lpstr>
      <vt:lpstr>PowerPoint-presentation</vt:lpstr>
      <vt:lpstr>Så här såg det gamla direktivet ut Grundmönster i ytterzonen – Rörelsemönster vid mål</vt:lpstr>
      <vt:lpstr>PowerPoint-presentation</vt:lpstr>
      <vt:lpstr>Linjedomare</vt:lpstr>
      <vt:lpstr>Linjedomarnas rollfördelning</vt:lpstr>
      <vt:lpstr>Linjedomarnas arbetsfördelning: Innan match L1 &amp; L2 </vt:lpstr>
      <vt:lpstr>Linjedomarnas rollfördelning: Spel i neutral zon</vt:lpstr>
      <vt:lpstr>Linjedomarnas rollfördelning: Spel i ytterzon</vt:lpstr>
      <vt:lpstr>Linjedomarnas arbetsfördelning: I spelavbrott L1</vt:lpstr>
      <vt:lpstr>Linjedomarnas arbetsfördelning: I spelavbrott L2</vt:lpstr>
      <vt:lpstr>Linjedomarnas arbetsfördelning: Efter match eller period slut L1 &amp; L2 </vt:lpstr>
      <vt:lpstr>PowerPoint-presentation</vt:lpstr>
      <vt:lpstr>PowerPoint-presentation</vt:lpstr>
      <vt:lpstr>PowerPoint-presentation</vt:lpstr>
      <vt:lpstr>Vad är förutbestämda linjer &amp; nedsläppspunkter?</vt:lpstr>
      <vt:lpstr>Linjedomarnas arbetssystem: förutbestämda linjer &amp; nedsläppspunkter </vt:lpstr>
      <vt:lpstr>PowerPoint-presentation</vt:lpstr>
      <vt:lpstr>Hur utförs det praktiskt?</vt:lpstr>
      <vt:lpstr>Innan matchstart:   </vt:lpstr>
      <vt:lpstr>PowerPoint-presentation</vt:lpstr>
      <vt:lpstr>PowerPoint-presentation</vt:lpstr>
      <vt:lpstr>Hur påverkar det våra procedurer?</vt:lpstr>
      <vt:lpstr>Skillnaderna blir små men viktiga för att hitta rätt</vt:lpstr>
      <vt:lpstr>1. Position efter nedsläpp</vt:lpstr>
      <vt:lpstr>Position efter nedsläpp i ytterzon</vt:lpstr>
      <vt:lpstr>Position efter nedsläpp i neutral zon</vt:lpstr>
      <vt:lpstr>Position efter nedsläpp på mittpunkten</vt:lpstr>
      <vt:lpstr>2. Huvudansvaret för uppgifterna blir mer individbundna, fortfarande beroende på puckens placering eller spelets riktning. </vt:lpstr>
      <vt:lpstr>3. Pucköverlämning efter icing</vt:lpstr>
      <vt:lpstr>Får vi fortfarande byta på blålinjen?</vt:lpstr>
      <vt:lpstr>JA!</vt:lpstr>
      <vt:lpstr>  Har vi uppnått målen på bild 3?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Magnus Cleve</cp:lastModifiedBy>
  <cp:revision>1</cp:revision>
  <dcterms:modified xsi:type="dcterms:W3CDTF">2023-08-31T08:03:12Z</dcterms:modified>
</cp:coreProperties>
</file>