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B11F23-E9BC-1AB2-E522-9F06DDF7E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C800116-BD64-C78B-EECF-A9E63EB1D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100653-6C78-05D9-1D8E-D16A44FF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4AB-18A9-4A13-AA60-7DB5D4343BBB}" type="datetimeFigureOut">
              <a:rPr lang="sv-SE" smtClean="0"/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D0657A-8CEE-238A-F622-328B3A5E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5144A9-CBC9-8F83-281D-8F503D93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384-CFF6-480C-975E-5365C486B4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8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BADCF3-6717-30BB-96CF-205C6A65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C66EA58-6F16-2686-F3C5-8DDBEC8E0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918B04-0F97-341B-A7E7-6054ECA6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4AB-18A9-4A13-AA60-7DB5D4343BBB}" type="datetimeFigureOut">
              <a:rPr lang="sv-SE" smtClean="0"/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401031-EADB-7920-E3D9-BBBCD68D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208708-667F-288C-F209-E41971F2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384-CFF6-480C-975E-5365C486B4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83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A6F2957-3B24-939B-9814-0DF716E15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2D69A0B-7945-B512-E8D1-ADBAED4AD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A2D762-2DB8-C512-6BFF-49C2B5BB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4AB-18A9-4A13-AA60-7DB5D4343BBB}" type="datetimeFigureOut">
              <a:rPr lang="sv-SE" smtClean="0"/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3A1744-4CB4-A665-33C8-C641D195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47285F-7381-3060-4CD4-C1FE5E5B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384-CFF6-480C-975E-5365C486B4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893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445018-3B27-ACE1-5720-64F0E184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A71F32-F63C-E76B-8480-FDFE4016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83AF0A-C985-FED2-9A29-C37A6C2F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4AB-18A9-4A13-AA60-7DB5D4343BBB}" type="datetimeFigureOut">
              <a:rPr lang="sv-SE" smtClean="0"/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EE21BF-AE02-110B-06FA-C3E2E0587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41829F-E7EC-B214-5F36-A0FA00B0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384-CFF6-480C-975E-5365C486B4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37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F243A3-954C-9A46-7B6F-C925F02D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1205BC-7FAD-F8D6-C14C-23475C895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A75C12-7C90-5763-F471-31792E16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4AB-18A9-4A13-AA60-7DB5D4343BBB}" type="datetimeFigureOut">
              <a:rPr lang="sv-SE" smtClean="0"/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CF74D8-214B-0E26-3CD1-3741AA67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5A7FAB-A92A-18AE-591D-88B3F61F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384-CFF6-480C-975E-5365C486B4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947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63B408-CD62-BB77-F610-F936008A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9ADB5C-A2EB-7628-1401-61D884846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CB0D40F-1B4A-A084-67CC-1F4D5A523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CCA1F5-4F62-C416-BCD3-6F8C6182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4AB-18A9-4A13-AA60-7DB5D4343BBB}" type="datetimeFigureOut">
              <a:rPr lang="sv-SE" smtClean="0"/>
              <a:t>2023-08-28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A5DEB5-60B9-5D02-C37C-14C157A1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7692F43-C10E-4DAB-B210-1EED3BE3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384-CFF6-480C-975E-5365C486B4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871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FED1D9-5945-AF8B-CE0D-37F3A7AC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E24C2D-BF31-A505-75DB-DA2879EB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4DEFA91-87B2-AE9B-4AE8-AFED55DAB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17634B3-BF32-E255-BA2C-8D33B7EE6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825E2F-0C1B-D6AE-4478-DE1C7C7F6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560B169-307F-A773-2AD3-66202661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4AB-18A9-4A13-AA60-7DB5D4343BBB}" type="datetimeFigureOut">
              <a:rPr lang="sv-SE" smtClean="0"/>
              <a:t>2023-08-28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2ED0216-7B3E-5502-FE12-8DDB11D3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7CA1EC9-27C1-F425-600F-955ADC76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384-CFF6-480C-975E-5365C486B4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69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12F0E3-29D9-EEDA-542A-9842AD6C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0F53767-9F47-094D-4EE5-3E23CED0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4AB-18A9-4A13-AA60-7DB5D4343BBB}" type="datetimeFigureOut">
              <a:rPr lang="sv-SE" smtClean="0"/>
              <a:t>2023-08-28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2348049-3AD7-C454-9040-E740A34D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0088BD1-79FA-AF31-058B-C8F827FE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384-CFF6-480C-975E-5365C486B4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99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6A9BC5A-9D28-6E3A-F1B3-26AEFC07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4AB-18A9-4A13-AA60-7DB5D4343BBB}" type="datetimeFigureOut">
              <a:rPr lang="sv-SE" smtClean="0"/>
              <a:t>2023-08-28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7B4C505-717F-F0DE-7174-F711B4B20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9EFDEAA-446B-9577-7765-6D112E01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384-CFF6-480C-975E-5365C486B4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59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D2ABB6-DF34-4E7F-043B-783B3EEE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587C41-16F8-F60D-ECCC-92EF0925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94656D-B20E-87C9-829F-D5BE3D175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E8CA8D-2108-8A69-2FB1-E1D5D6FE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4AB-18A9-4A13-AA60-7DB5D4343BBB}" type="datetimeFigureOut">
              <a:rPr lang="sv-SE" smtClean="0"/>
              <a:t>2023-08-28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2C4E04-7AE6-CF3F-7E6C-2E3DB5B3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3065D1-1D6D-6377-536C-084C2D8F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384-CFF6-480C-975E-5365C486B4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20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E0A41-6EAC-8BD3-7733-3F9792FD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72BB62A-5C38-ED9B-2C43-9CB98821C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7E6086-7C14-EAF3-1BF8-ADAE1E5ED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9FA22DA-469C-16AC-949D-927257D2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4AB-18A9-4A13-AA60-7DB5D4343BBB}" type="datetimeFigureOut">
              <a:rPr lang="sv-SE" smtClean="0"/>
              <a:t>2023-08-28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E517D05-DC47-A265-EB46-744EA554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D78F0D-65F2-141A-E3F2-B3319C4A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384-CFF6-480C-975E-5365C486B4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35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63A29D2-023C-E543-6B17-EA1F44D8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8F919E-8368-4B36-993F-CCAEC35A8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293507-6536-6C48-A57C-968DA4550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A34AB-18A9-4A13-AA60-7DB5D4343BBB}" type="datetimeFigureOut">
              <a:rPr lang="sv-SE" smtClean="0"/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5E0070-79C8-0071-310E-BFCE6B6E8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953EFC-6EBF-4B42-7FA5-E34576EBA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38384-CFF6-480C-975E-5365C486B4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84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F60F464-A06F-3D47-CCD3-57D08D176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"/>
            <a:ext cx="12192000" cy="68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9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9A8B634-8703-9FFB-B0E8-09923BA8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7"/>
            <a:ext cx="12192000" cy="684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5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48B7E4F-2111-77E3-9026-7B6A9F712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2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AC1EC2B-036F-ABAE-545B-E56A2FFD0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" y="0"/>
            <a:ext cx="12183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1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C4AFD04-4FBE-9364-674E-FDA5F8617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5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920EADD-6C7A-C40A-2D77-378184F7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" y="0"/>
            <a:ext cx="12177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67DBA-6597-0716-89A9-C3163EAB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9DF813-E68E-5B29-EC5B-8D25607AF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131B9D1-60D3-9F3C-C6C4-A1A7DFA08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" y="0"/>
            <a:ext cx="12154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29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BE0C4-4CD2-47E1-CD2D-58B0D93D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638A83-BE9E-37B0-9676-7ED6BEC1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92251C2-3651-B4D1-C2DD-AF5218A36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" y="0"/>
            <a:ext cx="12189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9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67DBA-6597-0716-89A9-C3163EAB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9DF813-E68E-5B29-EC5B-8D25607AF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4B20D28-4E26-F98F-CBB7-E2D9F4CAD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" y="0"/>
            <a:ext cx="12164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BE0C4-4CD2-47E1-CD2D-58B0D93D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638A83-BE9E-37B0-9676-7ED6BEC1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2CE9FE-325A-2F33-B2DB-F079FD57B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" y="0"/>
            <a:ext cx="12191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67DBA-6597-0716-89A9-C3163EAB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9DF813-E68E-5B29-EC5B-8D25607AF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310024-9EFA-9E31-3127-AFEBF5E7E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" y="0"/>
            <a:ext cx="12181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1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6EF206F-DD63-F032-8028-DE9EC588D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" y="0"/>
            <a:ext cx="12143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42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BE0C4-4CD2-47E1-CD2D-58B0D93D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638A83-BE9E-37B0-9676-7ED6BEC1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0B8F5CD-B98C-7915-E052-14513A229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4"/>
            <a:ext cx="12192000" cy="68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61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67DBA-6597-0716-89A9-C3163EAB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9DF813-E68E-5B29-EC5B-8D25607AF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18D659-ED4F-4C08-8EA5-1E1041FBA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" y="0"/>
            <a:ext cx="12183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09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BE0C4-4CD2-47E1-CD2D-58B0D93D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638A83-BE9E-37B0-9676-7ED6BEC1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A36146F-5A05-C93A-FCB2-745683276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"/>
            <a:ext cx="12192000" cy="68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4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67DBA-6597-0716-89A9-C3163EAB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9DF813-E68E-5B29-EC5B-8D25607AF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9AF42AD-8422-7973-696C-C79DCB620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" y="0"/>
            <a:ext cx="12164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53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BE0C4-4CD2-47E1-CD2D-58B0D93D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638A83-BE9E-37B0-9676-7ED6BEC1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F1108DB-72C8-6C9F-E0D7-5AE673156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" y="0"/>
            <a:ext cx="12175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47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67DBA-6597-0716-89A9-C3163EAB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9DF813-E68E-5B29-EC5B-8D25607AF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815E2BF-BAB3-1C54-60D0-FC4C89A2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5"/>
            <a:ext cx="12192000" cy="684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15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BE0C4-4CD2-47E1-CD2D-58B0D93D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638A83-BE9E-37B0-9676-7ED6BEC1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17AEE11-5B8F-158E-B904-2F8B39C6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" y="0"/>
            <a:ext cx="12156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81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67DBA-6597-0716-89A9-C3163EAB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9DF813-E68E-5B29-EC5B-8D25607AF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F5EE746-745C-ADAA-9C8A-55C5A4A5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9"/>
            <a:ext cx="12192000" cy="68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4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BE0C4-4CD2-47E1-CD2D-58B0D93D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638A83-BE9E-37B0-9676-7ED6BEC1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F781D66-C2C8-2C69-9D1E-AA7D47EE8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" y="0"/>
            <a:ext cx="12183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34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67DBA-6597-0716-89A9-C3163EAB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9DF813-E68E-5B29-EC5B-8D25607AF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F0D5E5D-338E-D965-01B5-1699D36CD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"/>
            <a:ext cx="12192000" cy="68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7AAC87A-F90B-C111-8406-886EEE12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" y="0"/>
            <a:ext cx="12170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36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BE0C4-4CD2-47E1-CD2D-58B0D93D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638A83-BE9E-37B0-9676-7ED6BEC1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C460AA1-784D-4146-4E79-87C3FB7BD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" y="0"/>
            <a:ext cx="12170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55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BE0C4-4CD2-47E1-CD2D-58B0D93D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638A83-BE9E-37B0-9676-7ED6BEC1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B15C89D-12EB-1E9D-B434-6E9FEBB8B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5"/>
            <a:ext cx="12192000" cy="685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94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67DBA-6597-0716-89A9-C3163EAB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9DF813-E68E-5B29-EC5B-8D25607AF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EAB61D2-B139-31EB-C7D4-EDA85A2A8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" y="0"/>
            <a:ext cx="12143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07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BE0C4-4CD2-47E1-CD2D-58B0D93D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638A83-BE9E-37B0-9676-7ED6BEC1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55EDE4E-2231-94AE-69BB-C0B1D6798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"/>
            <a:ext cx="12192000" cy="68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62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BE0C4-4CD2-47E1-CD2D-58B0D93D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638A83-BE9E-37B0-9676-7ED6BEC1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AB6A26-47B0-5370-82EE-69596826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" y="0"/>
            <a:ext cx="12177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97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67DBA-6597-0716-89A9-C3163EAB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9DF813-E68E-5B29-EC5B-8D25607AF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B457C2-5EC2-E8C0-F3FE-4DC211585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2" y="0"/>
            <a:ext cx="12147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1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BE0C4-4CD2-47E1-CD2D-58B0D93D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638A83-BE9E-37B0-9676-7ED6BEC1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EBA8868-7113-B096-40A2-0030BDE80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"/>
            <a:ext cx="12192000" cy="685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97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BE0C4-4CD2-47E1-CD2D-58B0D93D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638A83-BE9E-37B0-9676-7ED6BEC1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7EED3C-9E99-969B-BECB-519B87DDE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" y="0"/>
            <a:ext cx="12191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30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67DBA-6597-0716-89A9-C3163EAB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9DF813-E68E-5B29-EC5B-8D25607AF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2485F42-300F-7700-2EDD-8C406BCF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" y="0"/>
            <a:ext cx="12183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C111948-7036-D9F4-17CB-2CC987DF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2"/>
            <a:ext cx="12192000" cy="68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2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A4D6ABC-44A5-A5DE-CFAD-9EE9AC063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" y="0"/>
            <a:ext cx="12183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9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5F55875-1BC4-298B-FCE4-1DC15481C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8" y="0"/>
            <a:ext cx="12131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30D2BB0-B3F2-927F-AC16-7D2F62D04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" y="0"/>
            <a:ext cx="12170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8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3D0662B-F7DE-FC7D-ABD4-4C1E12F29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" y="0"/>
            <a:ext cx="12175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7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CB755ED-428D-EF2E-3466-7419512A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" y="0"/>
            <a:ext cx="12177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3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Bredbild</PresentationFormat>
  <Paragraphs>0</Paragraphs>
  <Slides>38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Nordwall</dc:creator>
  <cp:lastModifiedBy>Fredrik Nordwall</cp:lastModifiedBy>
  <cp:revision>1</cp:revision>
  <dcterms:created xsi:type="dcterms:W3CDTF">2023-08-28T16:50:39Z</dcterms:created>
  <dcterms:modified xsi:type="dcterms:W3CDTF">2023-08-28T17:04:14Z</dcterms:modified>
</cp:coreProperties>
</file>