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4" r:id="rId4"/>
    <p:sldId id="265" r:id="rId5"/>
    <p:sldId id="275" r:id="rId6"/>
    <p:sldId id="271" r:id="rId7"/>
    <p:sldId id="272" r:id="rId8"/>
    <p:sldId id="279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5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8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28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8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9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5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9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0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7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9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0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2024-04-15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MSIPCMContentMarking" descr="{&quot;HashCode&quot;:-588642451,&quot;Placement&quot;:&quot;Footer&quot;,&quot;Top&quot;:519.343,&quot;Left&quot;:395.697723,&quot;SlideWidth&quot;:960,&quot;SlideHeight&quot;:540}">
            <a:extLst>
              <a:ext uri="{FF2B5EF4-FFF2-40B4-BE49-F238E27FC236}">
                <a16:creationId xmlns:a16="http://schemas.microsoft.com/office/drawing/2014/main" id="{D220E8C3-C78F-1D72-1EB2-C0E48382B4C6}"/>
              </a:ext>
            </a:extLst>
          </p:cNvPr>
          <p:cNvSpPr txBox="1"/>
          <p:nvPr userDrawn="1"/>
        </p:nvSpPr>
        <p:spPr>
          <a:xfrm>
            <a:off x="5025361" y="6595656"/>
            <a:ext cx="214127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D89B2B"/>
                </a:solidFill>
                <a:latin typeface="Calibri" panose="020F0502020204030204" pitchFamily="34" charset="0"/>
              </a:rPr>
              <a:t>Confidential - Company Proprietary</a:t>
            </a:r>
          </a:p>
        </p:txBody>
      </p:sp>
    </p:spTree>
    <p:extLst>
      <p:ext uri="{BB962C8B-B14F-4D97-AF65-F5344CB8AC3E}">
        <p14:creationId xmlns:p14="http://schemas.microsoft.com/office/powerpoint/2010/main" val="285261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dium.se/foreninga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in blue uniforms posing for a photo&#10;&#10;Description automatically generated">
            <a:extLst>
              <a:ext uri="{FF2B5EF4-FFF2-40B4-BE49-F238E27FC236}">
                <a16:creationId xmlns:a16="http://schemas.microsoft.com/office/drawing/2014/main" id="{B4B7AD39-B00C-8611-71C3-8FFA0385E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91866"/>
            <a:ext cx="4516491" cy="6021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8082A-5A43-40BD-913A-17D2FC97A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71" y="3778478"/>
            <a:ext cx="8001000" cy="2971801"/>
          </a:xfrm>
        </p:spPr>
        <p:txBody>
          <a:bodyPr/>
          <a:lstStyle/>
          <a:p>
            <a:r>
              <a:rPr lang="sv-SE" dirty="0"/>
              <a:t>SÖRFORS IF  12/13</a:t>
            </a:r>
            <a:br>
              <a:rPr lang="sv-SE" dirty="0"/>
            </a:br>
            <a:r>
              <a:rPr lang="sv-SE" sz="3200" dirty="0"/>
              <a:t>FÖRÄLDRAMÖTE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4D11-AC3B-4B6B-86F4-2631AB5C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47" y="486538"/>
            <a:ext cx="2026481" cy="22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C31-C197-4589-B06E-446E6FF9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4174"/>
            <a:ext cx="3518748" cy="5390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KLÄDER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02CC-C6C3-42F7-92FE-AF2B92D6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620722"/>
            <a:ext cx="4295767" cy="3255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Helt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valfritt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Beställs</a:t>
            </a:r>
            <a:r>
              <a:rPr lang="en-US" dirty="0">
                <a:solidFill>
                  <a:schemeClr val="tx1"/>
                </a:solidFill>
              </a:rPr>
              <a:t> av er </a:t>
            </a:r>
            <a:r>
              <a:rPr lang="en-US" dirty="0" err="1">
                <a:solidFill>
                  <a:schemeClr val="tx1"/>
                </a:solidFill>
              </a:rPr>
              <a:t>genom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www.stadium.se/foreningar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skriv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Sörfors</a:t>
            </a:r>
            <a:r>
              <a:rPr lang="en-US" dirty="0">
                <a:solidFill>
                  <a:schemeClr val="tx1"/>
                </a:solidFill>
              </a:rPr>
              <a:t> IF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sökfältet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Vanligtvis</a:t>
            </a:r>
            <a:r>
              <a:rPr lang="en-US" dirty="0">
                <a:solidFill>
                  <a:schemeClr val="tx1"/>
                </a:solidFill>
              </a:rPr>
              <a:t> tar det ca 5-10 </a:t>
            </a:r>
            <a:r>
              <a:rPr lang="en-US" dirty="0" err="1">
                <a:solidFill>
                  <a:schemeClr val="tx1"/>
                </a:solidFill>
              </a:rPr>
              <a:t>dagar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få</a:t>
            </a:r>
            <a:r>
              <a:rPr lang="en-US" dirty="0">
                <a:solidFill>
                  <a:schemeClr val="tx1"/>
                </a:solidFill>
              </a:rPr>
              <a:t> hem </a:t>
            </a:r>
            <a:r>
              <a:rPr lang="en-US" dirty="0" err="1">
                <a:solidFill>
                  <a:schemeClr val="tx1"/>
                </a:solidFill>
              </a:rPr>
              <a:t>beställning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Stöd</a:t>
            </a:r>
            <a:r>
              <a:rPr lang="en-US" dirty="0">
                <a:solidFill>
                  <a:schemeClr val="tx1"/>
                </a:solidFill>
              </a:rPr>
              <a:t> din </a:t>
            </a:r>
            <a:r>
              <a:rPr lang="en-US" dirty="0" err="1">
                <a:solidFill>
                  <a:schemeClr val="tx1"/>
                </a:solidFill>
              </a:rPr>
              <a:t>förening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 marL="457200" indent="-457200"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 marL="457200" indent="-457200"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 marL="457200" indent="-457200"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CE9D96-0BAB-4790-960A-210A5C9091F3}"/>
              </a:ext>
            </a:extLst>
          </p:cNvPr>
          <p:cNvSpPr/>
          <p:nvPr/>
        </p:nvSpPr>
        <p:spPr>
          <a:xfrm>
            <a:off x="7532710" y="3991708"/>
            <a:ext cx="4328113" cy="2673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Spelarna skall dock ha: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Benskydd &amp; fotbollsskor (minskad skaderisk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Vattenflaska (med namn)</a:t>
            </a:r>
          </a:p>
          <a:p>
            <a:endParaRPr lang="sv-SE" sz="1400" dirty="0"/>
          </a:p>
          <a:p>
            <a:r>
              <a:rPr lang="sv-SE" dirty="0"/>
              <a:t>Vid match: 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Blå fotbollsstrumpor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Blåa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9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BCD8D-654F-412F-8AA1-D5CE6D87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SÖRFORS IF  VÄRDEGRUND OCH VISION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073BA-7918-4DB4-AAE4-1CEC8094FA26}"/>
              </a:ext>
            </a:extLst>
          </p:cNvPr>
          <p:cNvSpPr txBox="1">
            <a:spLocks/>
          </p:cNvSpPr>
          <p:nvPr/>
        </p:nvSpPr>
        <p:spPr>
          <a:xfrm>
            <a:off x="7532710" y="1822449"/>
            <a:ext cx="4458007" cy="49320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900" dirty="0" err="1">
                <a:solidFill>
                  <a:schemeClr val="tx1"/>
                </a:solidFill>
              </a:rPr>
              <a:t>Sörfors</a:t>
            </a:r>
            <a:r>
              <a:rPr lang="en-US" sz="1900" dirty="0">
                <a:solidFill>
                  <a:schemeClr val="tx1"/>
                </a:solidFill>
              </a:rPr>
              <a:t> IF, </a:t>
            </a:r>
            <a:r>
              <a:rPr lang="en-US" sz="1900" dirty="0" err="1">
                <a:solidFill>
                  <a:schemeClr val="tx1"/>
                </a:solidFill>
              </a:rPr>
              <a:t>Ungdom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lägger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grunden</a:t>
            </a:r>
            <a:r>
              <a:rPr lang="en-US" sz="1900" dirty="0">
                <a:solidFill>
                  <a:schemeClr val="tx1"/>
                </a:solidFill>
              </a:rPr>
              <a:t> för </a:t>
            </a:r>
            <a:r>
              <a:rPr lang="en-US" sz="1900" dirty="0" err="1">
                <a:solidFill>
                  <a:schemeClr val="tx1"/>
                </a:solidFill>
              </a:rPr>
              <a:t>ett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livslångt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fotbollsintresse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/>
            <a:r>
              <a:rPr lang="en-US" sz="1900" dirty="0">
                <a:solidFill>
                  <a:schemeClr val="tx1"/>
                </a:solidFill>
              </a:rPr>
              <a:t> och </a:t>
            </a:r>
            <a:r>
              <a:rPr lang="en-US" sz="1900" dirty="0" err="1">
                <a:solidFill>
                  <a:schemeClr val="tx1"/>
                </a:solidFill>
              </a:rPr>
              <a:t>ett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allmänt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intresse</a:t>
            </a:r>
            <a:r>
              <a:rPr lang="en-US" sz="1900" dirty="0">
                <a:solidFill>
                  <a:schemeClr val="tx1"/>
                </a:solidFill>
              </a:rPr>
              <a:t> för </a:t>
            </a:r>
            <a:r>
              <a:rPr lang="en-US" sz="1900" dirty="0" err="1">
                <a:solidFill>
                  <a:schemeClr val="tx1"/>
                </a:solidFill>
              </a:rPr>
              <a:t>idrott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/>
            <a:endParaRPr lang="en-US" sz="1900" dirty="0">
              <a:solidFill>
                <a:schemeClr val="tx1"/>
              </a:solidFill>
            </a:endParaRPr>
          </a:p>
          <a:p>
            <a:pPr marL="0" indent="0"/>
            <a:r>
              <a:rPr lang="en-US" sz="1900" dirty="0">
                <a:solidFill>
                  <a:schemeClr val="tx1"/>
                </a:solidFill>
              </a:rPr>
              <a:t>”</a:t>
            </a:r>
            <a:r>
              <a:rPr lang="en-US" sz="1900" dirty="0" err="1">
                <a:solidFill>
                  <a:schemeClr val="tx1"/>
                </a:solidFill>
              </a:rPr>
              <a:t>Så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många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möjligt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så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länge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möjligt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så</a:t>
            </a:r>
            <a:r>
              <a:rPr lang="en-US" sz="1900" dirty="0">
                <a:solidFill>
                  <a:schemeClr val="tx1"/>
                </a:solidFill>
              </a:rPr>
              <a:t> bra </a:t>
            </a:r>
            <a:r>
              <a:rPr lang="en-US" sz="1900" dirty="0" err="1">
                <a:solidFill>
                  <a:schemeClr val="tx1"/>
                </a:solidFill>
              </a:rPr>
              <a:t>som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möjligt</a:t>
            </a:r>
            <a:r>
              <a:rPr lang="en-US" sz="1900" dirty="0">
                <a:solidFill>
                  <a:schemeClr val="tx1"/>
                </a:solidFill>
              </a:rPr>
              <a:t>”</a:t>
            </a:r>
          </a:p>
          <a:p>
            <a:pPr marL="0" indent="0"/>
            <a:endParaRPr lang="en-US" sz="1900" dirty="0">
              <a:solidFill>
                <a:schemeClr val="tx1"/>
              </a:solidFill>
            </a:endParaRPr>
          </a:p>
          <a:p>
            <a:pPr marL="0" indent="0"/>
            <a:r>
              <a:rPr lang="en-US" sz="1900" dirty="0">
                <a:solidFill>
                  <a:schemeClr val="tx1"/>
                </a:solidFill>
              </a:rPr>
              <a:t>GLÄDJE     	ÖPPENHET     DELAKTIGHET     KVALITET</a:t>
            </a:r>
          </a:p>
          <a:p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60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2688-24EA-4D6A-BDC1-24C66516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209" y="589280"/>
            <a:ext cx="4898791" cy="834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dirty="0" err="1">
                <a:latin typeface="Tw Cen MT" panose="020B0602020104020603" pitchFamily="34" charset="0"/>
              </a:rPr>
              <a:t>Vår</a:t>
            </a:r>
            <a:r>
              <a:rPr lang="en-US" sz="2000" b="1" dirty="0">
                <a:latin typeface="Tw Cen MT" panose="020B0602020104020603" pitchFamily="34" charset="0"/>
              </a:rPr>
              <a:t> </a:t>
            </a:r>
            <a:r>
              <a:rPr lang="en-US" sz="2000" b="1" dirty="0" err="1">
                <a:latin typeface="Tw Cen MT" panose="020B0602020104020603" pitchFamily="34" charset="0"/>
              </a:rPr>
              <a:t>målsättning</a:t>
            </a:r>
            <a:r>
              <a:rPr lang="en-US" sz="2000" b="1" dirty="0">
                <a:latin typeface="Tw Cen MT" panose="020B0602020104020603" pitchFamily="34" charset="0"/>
              </a:rPr>
              <a:t> </a:t>
            </a:r>
            <a:r>
              <a:rPr lang="en-US" sz="2000" b="1" dirty="0" err="1">
                <a:latin typeface="Tw Cen MT" panose="020B0602020104020603" pitchFamily="34" charset="0"/>
              </a:rPr>
              <a:t>är</a:t>
            </a:r>
            <a:r>
              <a:rPr lang="en-US" sz="2000" b="1" dirty="0">
                <a:latin typeface="Tw Cen MT" panose="020B0602020104020603" pitchFamily="34" charset="0"/>
              </a:rPr>
              <a:t> </a:t>
            </a:r>
            <a:r>
              <a:rPr lang="en-US" sz="2000" b="1" dirty="0" err="1">
                <a:latin typeface="Tw Cen MT" panose="020B0602020104020603" pitchFamily="34" charset="0"/>
              </a:rPr>
              <a:t>att</a:t>
            </a:r>
            <a:r>
              <a:rPr lang="en-US" sz="2000" b="1" dirty="0">
                <a:latin typeface="Tw Cen MT" panose="020B0602020104020603" pitchFamily="34" charset="0"/>
              </a:rPr>
              <a:t> ERBJUDA SPELARNA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A85F5-AF4A-44FD-9FD1-9FDE7AD4688D}"/>
              </a:ext>
            </a:extLst>
          </p:cNvPr>
          <p:cNvSpPr txBox="1">
            <a:spLocks/>
          </p:cNvSpPr>
          <p:nvPr/>
        </p:nvSpPr>
        <p:spPr>
          <a:xfrm>
            <a:off x="7290033" y="1526796"/>
            <a:ext cx="4898791" cy="5012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indent="0"/>
            <a:endParaRPr lang="en-US" sz="400" dirty="0">
              <a:latin typeface="+mj-lt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Rörelserikedom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genom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allsidighet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skapa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förmågan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färutsättningarna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viljan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vara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fysiskt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aktiv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hela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livet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Fotbollsglädje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Genom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göra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träningen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lekfull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rolig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positiv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utifrån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barnens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perspektiv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Utveckling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ge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alla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möjlighet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utvecklas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utifrån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sina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förutsättningar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behov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målsättningar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trygg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utmanande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miljö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Gemenskap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Alla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I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laget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ska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alltid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känna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sig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välkomna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till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träning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match. Vi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lyssnar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när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någon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annan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pratar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respekterar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varandra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. Vi sager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hej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till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varandra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när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vi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ses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säger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hej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då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när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vi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skiljs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åt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Fair Play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Vi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jobbar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med fair play (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schysst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spel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genom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försöka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skapa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lugn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trygg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utvecklande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match –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träningsmiljö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för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barnen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Tillsammans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jobbar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vi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för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utveckla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sunda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värderingar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ett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schysst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beteende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mot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medspelare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motspelare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domare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på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och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utanför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fotbollsplanen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/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u="sng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777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0BA25A-4331-4457-90FC-96CA2B3CBF60}"/>
              </a:ext>
            </a:extLst>
          </p:cNvPr>
          <p:cNvSpPr txBox="1">
            <a:spLocks/>
          </p:cNvSpPr>
          <p:nvPr/>
        </p:nvSpPr>
        <p:spPr>
          <a:xfrm>
            <a:off x="6122059" y="256575"/>
            <a:ext cx="3983314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dirty="0"/>
              <a:t>TRÄNINGAR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A7DDC-C834-4C48-9680-A5C86ADD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7884" y="1252837"/>
            <a:ext cx="5964926" cy="550220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 err="1">
                <a:solidFill>
                  <a:schemeClr val="tx1"/>
                </a:solidFill>
              </a:rPr>
              <a:t>Träningstider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 err="1">
                <a:solidFill>
                  <a:schemeClr val="tx1"/>
                </a:solidFill>
              </a:rPr>
              <a:t>Måndagar</a:t>
            </a:r>
            <a:r>
              <a:rPr lang="en-US" sz="1400" dirty="0">
                <a:solidFill>
                  <a:schemeClr val="tx1"/>
                </a:solidFill>
              </a:rPr>
              <a:t> – </a:t>
            </a:r>
            <a:r>
              <a:rPr lang="en-US" sz="1400" dirty="0" err="1">
                <a:solidFill>
                  <a:schemeClr val="tx1"/>
                </a:solidFill>
              </a:rPr>
              <a:t>Måndagar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kommer</a:t>
            </a:r>
            <a:r>
              <a:rPr lang="en-US" sz="1400" dirty="0">
                <a:solidFill>
                  <a:schemeClr val="tx1"/>
                </a:solidFill>
              </a:rPr>
              <a:t> dock </a:t>
            </a:r>
            <a:r>
              <a:rPr lang="en-US" sz="1400" dirty="0" err="1">
                <a:solidFill>
                  <a:schemeClr val="tx1"/>
                </a:solidFill>
              </a:rPr>
              <a:t>att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försvinna</a:t>
            </a:r>
            <a:r>
              <a:rPr lang="en-US" sz="1400" dirty="0">
                <a:solidFill>
                  <a:schemeClr val="tx1"/>
                </a:solidFill>
              </a:rPr>
              <a:t> manga </a:t>
            </a:r>
            <a:r>
              <a:rPr lang="en-US" sz="1400" dirty="0" err="1">
                <a:solidFill>
                  <a:schemeClr val="tx1"/>
                </a:solidFill>
              </a:rPr>
              <a:t>då</a:t>
            </a:r>
            <a:r>
              <a:rPr lang="en-US" sz="1400" dirty="0">
                <a:solidFill>
                  <a:schemeClr val="tx1"/>
                </a:solidFill>
              </a:rPr>
              <a:t> a </a:t>
            </a:r>
            <a:r>
              <a:rPr lang="en-US" sz="1400" dirty="0" err="1">
                <a:solidFill>
                  <a:schemeClr val="tx1"/>
                </a:solidFill>
              </a:rPr>
              <a:t>laget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</a:t>
            </a:r>
            <a:r>
              <a:rPr lang="en-US" sz="1400" dirty="0">
                <a:solidFill>
                  <a:schemeClr val="tx1"/>
                </a:solidFill>
              </a:rPr>
              <a:t> matcher 19:00 – 20:30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 err="1">
                <a:solidFill>
                  <a:schemeClr val="tx1"/>
                </a:solidFill>
              </a:rPr>
              <a:t>Fokus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Allsidig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fysisk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Styrka</a:t>
            </a:r>
            <a:r>
              <a:rPr lang="en-US" sz="1400" dirty="0">
                <a:solidFill>
                  <a:schemeClr val="tx1"/>
                </a:solidFill>
              </a:rPr>
              <a:t> Teknik, </a:t>
            </a:r>
            <a:r>
              <a:rPr lang="en-US" sz="1400" dirty="0" err="1">
                <a:solidFill>
                  <a:schemeClr val="tx1"/>
                </a:solidFill>
              </a:rPr>
              <a:t>bollkontroll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skott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passningar</a:t>
            </a:r>
            <a:r>
              <a:rPr lang="en-US" sz="1400" dirty="0">
                <a:solidFill>
                  <a:schemeClr val="tx1"/>
                </a:solidFill>
              </a:rPr>
              <a:t> mm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		(</a:t>
            </a:r>
            <a:r>
              <a:rPr lang="en-US" sz="1400" dirty="0" err="1">
                <a:solidFill>
                  <a:schemeClr val="tx1"/>
                </a:solidFill>
              </a:rPr>
              <a:t>ofta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stationsbaserad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träning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 err="1">
                <a:solidFill>
                  <a:schemeClr val="tx1"/>
                </a:solidFill>
              </a:rPr>
              <a:t>Onsdagar</a:t>
            </a:r>
            <a:r>
              <a:rPr lang="en-US" sz="1400" dirty="0">
                <a:solidFill>
                  <a:schemeClr val="tx1"/>
                </a:solidFill>
              </a:rPr>
              <a:t>* 19:00 – 20:30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 err="1">
                <a:solidFill>
                  <a:schemeClr val="tx1"/>
                </a:solidFill>
              </a:rPr>
              <a:t>Fokus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Spel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olika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varianter</a:t>
            </a:r>
            <a:r>
              <a:rPr lang="en-US" sz="1400" dirty="0">
                <a:solidFill>
                  <a:schemeClr val="tx1"/>
                </a:solidFill>
              </a:rPr>
              <a:t>), Teknik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i="1" u="sng" dirty="0">
                <a:solidFill>
                  <a:schemeClr val="tx1"/>
                </a:solidFill>
              </a:rPr>
              <a:t>3:e </a:t>
            </a:r>
            <a:r>
              <a:rPr lang="en-US" sz="1400" i="1" u="sng" dirty="0" err="1">
                <a:solidFill>
                  <a:schemeClr val="tx1"/>
                </a:solidFill>
              </a:rPr>
              <a:t>frivillig</a:t>
            </a:r>
            <a:r>
              <a:rPr lang="en-US" sz="1400" i="1" u="sng" dirty="0">
                <a:solidFill>
                  <a:schemeClr val="tx1"/>
                </a:solidFill>
              </a:rPr>
              <a:t> </a:t>
            </a:r>
            <a:r>
              <a:rPr lang="en-US" sz="1400" i="1" u="sng" dirty="0" err="1">
                <a:solidFill>
                  <a:schemeClr val="tx1"/>
                </a:solidFill>
              </a:rPr>
              <a:t>träningstid</a:t>
            </a:r>
            <a:r>
              <a:rPr lang="en-US" sz="1400" i="1" u="sng" dirty="0">
                <a:solidFill>
                  <a:schemeClr val="tx1"/>
                </a:solidFill>
              </a:rPr>
              <a:t>! Mer info </a:t>
            </a:r>
            <a:r>
              <a:rPr lang="en-US" sz="1400" i="1" u="sng" dirty="0" err="1">
                <a:solidFill>
                  <a:schemeClr val="tx1"/>
                </a:solidFill>
              </a:rPr>
              <a:t>kommer</a:t>
            </a:r>
            <a:endParaRPr lang="en-US" sz="1400" i="1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 err="1">
                <a:solidFill>
                  <a:schemeClr val="tx1"/>
                </a:solidFill>
              </a:rPr>
              <a:t>Vårt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mål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på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träningarna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är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uppmärksamma</a:t>
            </a:r>
            <a:r>
              <a:rPr lang="en-US" sz="1400" dirty="0">
                <a:solidFill>
                  <a:schemeClr val="tx1"/>
                </a:solidFill>
              </a:rPr>
              <a:t> och </a:t>
            </a:r>
            <a:r>
              <a:rPr lang="en-US" sz="1400" dirty="0" err="1">
                <a:solidFill>
                  <a:schemeClr val="tx1"/>
                </a:solidFill>
              </a:rPr>
              <a:t>ge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positiv</a:t>
            </a:r>
            <a:r>
              <a:rPr lang="en-US" sz="1400" dirty="0">
                <a:solidFill>
                  <a:schemeClr val="tx1"/>
                </a:solidFill>
              </a:rPr>
              <a:t> feedback till ALLA </a:t>
            </a:r>
            <a:r>
              <a:rPr lang="en-US" sz="1400" dirty="0" err="1">
                <a:solidFill>
                  <a:schemeClr val="tx1"/>
                </a:solidFill>
              </a:rPr>
              <a:t>spelare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laget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tx1"/>
                </a:solidFill>
              </a:rPr>
              <a:t>Vissa </a:t>
            </a:r>
            <a:r>
              <a:rPr lang="en-US" sz="1400" dirty="0" err="1">
                <a:solidFill>
                  <a:schemeClr val="tx1"/>
                </a:solidFill>
              </a:rPr>
              <a:t>träningar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kommer</a:t>
            </a:r>
            <a:r>
              <a:rPr lang="en-US" sz="1400" dirty="0">
                <a:solidFill>
                  <a:schemeClr val="tx1"/>
                </a:solidFill>
              </a:rPr>
              <a:t> vi </a:t>
            </a:r>
            <a:r>
              <a:rPr lang="en-US" sz="1400" dirty="0" err="1">
                <a:solidFill>
                  <a:schemeClr val="tx1"/>
                </a:solidFill>
              </a:rPr>
              <a:t>att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på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olika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sätt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arbeta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kring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frågor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t.ex</a:t>
            </a:r>
            <a:r>
              <a:rPr lang="en-US" sz="1400" dirty="0">
                <a:solidFill>
                  <a:schemeClr val="tx1"/>
                </a:solidFill>
              </a:rPr>
              <a:t>. fair play, </a:t>
            </a:r>
            <a:r>
              <a:rPr lang="en-US" sz="1400" dirty="0" err="1">
                <a:solidFill>
                  <a:schemeClr val="tx1"/>
                </a:solidFill>
              </a:rPr>
              <a:t>uppförande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på</a:t>
            </a:r>
            <a:r>
              <a:rPr lang="en-US" sz="1400" dirty="0">
                <a:solidFill>
                  <a:schemeClr val="tx1"/>
                </a:solidFill>
              </a:rPr>
              <a:t> och </a:t>
            </a:r>
            <a:r>
              <a:rPr lang="en-US" sz="1400" dirty="0" err="1">
                <a:solidFill>
                  <a:schemeClr val="tx1"/>
                </a:solidFill>
              </a:rPr>
              <a:t>utanför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fotbollsplanen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tx1"/>
                </a:solidFill>
              </a:rPr>
              <a:t>Vi </a:t>
            </a:r>
            <a:r>
              <a:rPr lang="en-US" sz="1400" dirty="0" err="1">
                <a:solidFill>
                  <a:schemeClr val="tx1"/>
                </a:solidFill>
              </a:rPr>
              <a:t>följer</a:t>
            </a:r>
            <a:r>
              <a:rPr lang="en-US" sz="1400" dirty="0">
                <a:solidFill>
                  <a:schemeClr val="tx1"/>
                </a:solidFill>
              </a:rPr>
              <a:t> SVFF:s </a:t>
            </a:r>
            <a:r>
              <a:rPr lang="en-US" sz="1400" dirty="0" err="1">
                <a:solidFill>
                  <a:schemeClr val="tx1"/>
                </a:solidFill>
              </a:rPr>
              <a:t>riktlinjer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kring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träning</a:t>
            </a:r>
            <a:r>
              <a:rPr lang="en-US" sz="1400" dirty="0">
                <a:solidFill>
                  <a:schemeClr val="tx1"/>
                </a:solidFill>
              </a:rPr>
              <a:t> för barn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åldrarna</a:t>
            </a:r>
            <a:r>
              <a:rPr lang="en-US" sz="1400" dirty="0">
                <a:solidFill>
                  <a:schemeClr val="tx1"/>
                </a:solidFill>
              </a:rPr>
              <a:t> 9-11 </a:t>
            </a:r>
            <a:r>
              <a:rPr lang="en-US" sz="1400" dirty="0" err="1">
                <a:solidFill>
                  <a:schemeClr val="tx1"/>
                </a:solidFill>
              </a:rPr>
              <a:t>år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bla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innefattar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Korta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samlingar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Spelträning</a:t>
            </a:r>
            <a:r>
              <a:rPr lang="en-US" sz="1400" dirty="0">
                <a:solidFill>
                  <a:schemeClr val="tx1"/>
                </a:solidFill>
              </a:rPr>
              <a:t>, positioner under </a:t>
            </a:r>
            <a:r>
              <a:rPr lang="en-US" sz="1400" dirty="0" err="1">
                <a:solidFill>
                  <a:schemeClr val="tx1"/>
                </a:solidFill>
              </a:rPr>
              <a:t>spelträning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hög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aktivitet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många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bollkontakter</a:t>
            </a:r>
            <a:r>
              <a:rPr lang="en-US" sz="1400" dirty="0">
                <a:solidFill>
                  <a:schemeClr val="tx1"/>
                </a:solidFill>
              </a:rPr>
              <a:t>, variation, </a:t>
            </a:r>
            <a:r>
              <a:rPr lang="en-US" sz="1400" dirty="0" err="1">
                <a:solidFill>
                  <a:schemeClr val="tx1"/>
                </a:solidFill>
              </a:rPr>
              <a:t>korta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arbetsperioder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8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C31-C197-4589-B06E-446E6FF9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6053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SPELARE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614EDFF-985A-4CA0-9FC5-0331D883FC8B}"/>
              </a:ext>
            </a:extLst>
          </p:cNvPr>
          <p:cNvSpPr txBox="1">
            <a:spLocks/>
          </p:cNvSpPr>
          <p:nvPr/>
        </p:nvSpPr>
        <p:spPr>
          <a:xfrm>
            <a:off x="7532710" y="1502173"/>
            <a:ext cx="4380616" cy="4735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18 SPELARE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2 </a:t>
            </a:r>
            <a:r>
              <a:rPr lang="en-US" sz="3200" dirty="0" err="1">
                <a:solidFill>
                  <a:schemeClr val="tx1"/>
                </a:solidFill>
              </a:rPr>
              <a:t>födda</a:t>
            </a:r>
            <a:r>
              <a:rPr lang="en-US" sz="3200" dirty="0">
                <a:solidFill>
                  <a:schemeClr val="tx1"/>
                </a:solidFill>
              </a:rPr>
              <a:t> 2014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9 </a:t>
            </a:r>
            <a:r>
              <a:rPr lang="en-US" sz="3200" dirty="0" err="1">
                <a:solidFill>
                  <a:schemeClr val="tx1"/>
                </a:solidFill>
              </a:rPr>
              <a:t>födda</a:t>
            </a:r>
            <a:r>
              <a:rPr lang="en-US" sz="3200" dirty="0">
                <a:solidFill>
                  <a:schemeClr val="tx1"/>
                </a:solidFill>
              </a:rPr>
              <a:t> 2013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7 </a:t>
            </a:r>
            <a:r>
              <a:rPr lang="en-US" sz="3200" dirty="0" err="1">
                <a:solidFill>
                  <a:schemeClr val="tx1"/>
                </a:solidFill>
              </a:rPr>
              <a:t>födda</a:t>
            </a:r>
            <a:r>
              <a:rPr lang="en-US" sz="3200" dirty="0">
                <a:solidFill>
                  <a:schemeClr val="tx1"/>
                </a:solidFill>
              </a:rPr>
              <a:t> 2012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9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9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588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0BA25A-4331-4457-90FC-96CA2B3CBF60}"/>
              </a:ext>
            </a:extLst>
          </p:cNvPr>
          <p:cNvSpPr txBox="1">
            <a:spLocks/>
          </p:cNvSpPr>
          <p:nvPr/>
        </p:nvSpPr>
        <p:spPr>
          <a:xfrm>
            <a:off x="184750" y="-254790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dirty="0"/>
              <a:t>MATCHER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A7DDC-C834-4C48-9680-A5C86ADD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02" y="814508"/>
            <a:ext cx="11952748" cy="5931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tx1"/>
                </a:solidFill>
              </a:rPr>
              <a:t>Vi </a:t>
            </a:r>
            <a:r>
              <a:rPr lang="en-US" sz="2000" dirty="0" err="1">
                <a:solidFill>
                  <a:schemeClr val="tx1"/>
                </a:solidFill>
              </a:rPr>
              <a:t>är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anmälda</a:t>
            </a:r>
            <a:r>
              <a:rPr lang="en-US" sz="2000" dirty="0">
                <a:solidFill>
                  <a:schemeClr val="tx1"/>
                </a:solidFill>
              </a:rPr>
              <a:t> till 1 </a:t>
            </a:r>
            <a:r>
              <a:rPr lang="en-US" sz="2000" dirty="0" err="1">
                <a:solidFill>
                  <a:schemeClr val="tx1"/>
                </a:solidFill>
              </a:rPr>
              <a:t>serie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tx1"/>
                </a:solidFill>
              </a:rPr>
              <a:t>P13 (7vs7)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tx1"/>
                </a:solidFill>
              </a:rPr>
              <a:t>Matcher </a:t>
            </a:r>
            <a:r>
              <a:rPr lang="en-US" sz="2000" dirty="0" err="1">
                <a:solidFill>
                  <a:schemeClr val="tx1"/>
                </a:solidFill>
              </a:rPr>
              <a:t>kommer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oftast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helgdagar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eller</a:t>
            </a:r>
            <a:r>
              <a:rPr lang="en-US" sz="2000" dirty="0">
                <a:solidFill>
                  <a:schemeClr val="tx1"/>
                </a:solidFill>
              </a:rPr>
              <a:t> under </a:t>
            </a:r>
            <a:r>
              <a:rPr lang="en-US" sz="2000" dirty="0" err="1">
                <a:solidFill>
                  <a:schemeClr val="tx1"/>
                </a:solidFill>
              </a:rPr>
              <a:t>träningstid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 err="1">
                <a:solidFill>
                  <a:schemeClr val="tx1"/>
                </a:solidFill>
              </a:rPr>
              <a:t>Då</a:t>
            </a:r>
            <a:r>
              <a:rPr lang="en-US" sz="2000" dirty="0">
                <a:solidFill>
                  <a:schemeClr val="tx1"/>
                </a:solidFill>
              </a:rPr>
              <a:t> vi </a:t>
            </a:r>
            <a:r>
              <a:rPr lang="en-US" sz="2000" dirty="0" err="1">
                <a:solidFill>
                  <a:schemeClr val="tx1"/>
                </a:solidFill>
              </a:rPr>
              <a:t>är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numera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är</a:t>
            </a:r>
            <a:r>
              <a:rPr lang="en-US" sz="2000" dirty="0">
                <a:solidFill>
                  <a:schemeClr val="tx1"/>
                </a:solidFill>
              </a:rPr>
              <a:t> 1 lag </a:t>
            </a:r>
            <a:r>
              <a:rPr lang="en-US" sz="2000" dirty="0" err="1">
                <a:solidFill>
                  <a:schemeClr val="tx1"/>
                </a:solidFill>
              </a:rPr>
              <a:t>kommer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kallas</a:t>
            </a:r>
            <a:r>
              <a:rPr lang="en-US" sz="2000" dirty="0">
                <a:solidFill>
                  <a:schemeClr val="tx1"/>
                </a:solidFill>
              </a:rPr>
              <a:t> till match </a:t>
            </a:r>
            <a:r>
              <a:rPr lang="en-US" sz="2000" dirty="0" err="1">
                <a:solidFill>
                  <a:schemeClr val="tx1"/>
                </a:solidFill>
              </a:rPr>
              <a:t>varje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gång</a:t>
            </a:r>
            <a:r>
              <a:rPr lang="en-US" sz="2000" dirty="0">
                <a:solidFill>
                  <a:schemeClr val="tx1"/>
                </a:solidFill>
              </a:rPr>
              <a:t>. Det </a:t>
            </a:r>
            <a:r>
              <a:rPr lang="en-US" sz="2000" dirty="0" err="1">
                <a:solidFill>
                  <a:schemeClr val="tx1"/>
                </a:solidFill>
              </a:rPr>
              <a:t>kommer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baseras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träningsnärvaro</a:t>
            </a:r>
            <a:r>
              <a:rPr lang="en-US" sz="2000" dirty="0">
                <a:solidFill>
                  <a:schemeClr val="tx1"/>
                </a:solidFill>
              </a:rPr>
              <a:t> I </a:t>
            </a:r>
            <a:r>
              <a:rPr lang="en-US" sz="2000" dirty="0" err="1">
                <a:solidFill>
                  <a:schemeClr val="tx1"/>
                </a:solidFill>
              </a:rPr>
              <a:t>första</a:t>
            </a:r>
            <a:r>
              <a:rPr lang="en-US" sz="2000" dirty="0">
                <a:solidFill>
                  <a:schemeClr val="tx1"/>
                </a:solidFill>
              </a:rPr>
              <a:t> hand och </a:t>
            </a:r>
            <a:r>
              <a:rPr lang="en-US" sz="2000" dirty="0" err="1">
                <a:solidFill>
                  <a:schemeClr val="tx1"/>
                </a:solidFill>
              </a:rPr>
              <a:t>kösystem</a:t>
            </a:r>
            <a:r>
              <a:rPr lang="en-US" sz="2000" dirty="0">
                <a:solidFill>
                  <a:schemeClr val="tx1"/>
                </a:solidFill>
              </a:rPr>
              <a:t> I </a:t>
            </a:r>
            <a:r>
              <a:rPr lang="en-US" sz="2000" dirty="0" err="1">
                <a:solidFill>
                  <a:schemeClr val="tx1"/>
                </a:solidFill>
              </a:rPr>
              <a:t>andra</a:t>
            </a:r>
            <a:r>
              <a:rPr lang="en-US" sz="2000" dirty="0">
                <a:solidFill>
                  <a:schemeClr val="tx1"/>
                </a:solidFill>
              </a:rPr>
              <a:t> hand.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 err="1">
                <a:solidFill>
                  <a:schemeClr val="tx1"/>
                </a:solidFill>
              </a:rPr>
              <a:t>Fokus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matcherna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kommer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från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vår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u="sng" dirty="0" err="1">
                <a:solidFill>
                  <a:schemeClr val="tx1"/>
                </a:solidFill>
              </a:rPr>
              <a:t>inte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resultatet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utvecklingen</a:t>
            </a:r>
            <a:r>
              <a:rPr lang="en-US" sz="2000" dirty="0">
                <a:solidFill>
                  <a:schemeClr val="tx1"/>
                </a:solidFill>
              </a:rPr>
              <a:t> och </a:t>
            </a:r>
            <a:r>
              <a:rPr lang="en-US" sz="2000" dirty="0" err="1">
                <a:solidFill>
                  <a:schemeClr val="tx1"/>
                </a:solidFill>
              </a:rPr>
              <a:t>glädjen</a:t>
            </a:r>
            <a:r>
              <a:rPr lang="en-US" sz="2000" dirty="0">
                <a:solidFill>
                  <a:schemeClr val="tx1"/>
                </a:solidFill>
              </a:rPr>
              <a:t> till </a:t>
            </a:r>
            <a:r>
              <a:rPr lang="en-US" sz="2000" dirty="0" err="1">
                <a:solidFill>
                  <a:schemeClr val="tx1"/>
                </a:solidFill>
              </a:rPr>
              <a:t>fotboll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endParaRPr lang="en-US" u="sng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0BA25A-4331-4457-90FC-96CA2B3CBF60}"/>
              </a:ext>
            </a:extLst>
          </p:cNvPr>
          <p:cNvSpPr txBox="1">
            <a:spLocks/>
          </p:cNvSpPr>
          <p:nvPr/>
        </p:nvSpPr>
        <p:spPr>
          <a:xfrm>
            <a:off x="100825" y="-443172"/>
            <a:ext cx="4205003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dirty="0"/>
              <a:t>CUPER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A7DDC-C834-4C48-9680-A5C86ADD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8" y="124098"/>
            <a:ext cx="5908768" cy="6583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600" dirty="0">
                <a:solidFill>
                  <a:schemeClr val="tx1"/>
                </a:solidFill>
              </a:rPr>
              <a:t>Vi </a:t>
            </a:r>
            <a:r>
              <a:rPr lang="en-US" sz="1600" dirty="0" err="1">
                <a:solidFill>
                  <a:schemeClr val="tx1"/>
                </a:solidFill>
              </a:rPr>
              <a:t>är</a:t>
            </a:r>
            <a:r>
              <a:rPr lang="en-US" sz="1600" dirty="0">
                <a:solidFill>
                  <a:schemeClr val="tx1"/>
                </a:solidFill>
              </a:rPr>
              <a:t> I </a:t>
            </a:r>
            <a:r>
              <a:rPr lang="en-US" sz="1600" dirty="0" err="1">
                <a:solidFill>
                  <a:schemeClr val="tx1"/>
                </a:solidFill>
              </a:rPr>
              <a:t>dagsläget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anmälda</a:t>
            </a:r>
            <a:r>
              <a:rPr lang="en-US" sz="1600" dirty="0">
                <a:solidFill>
                  <a:schemeClr val="tx1"/>
                </a:solidFill>
              </a:rPr>
              <a:t> till: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600" dirty="0" err="1">
                <a:solidFill>
                  <a:schemeClr val="tx1"/>
                </a:solidFill>
              </a:rPr>
              <a:t>Röbäckscupen</a:t>
            </a:r>
            <a:r>
              <a:rPr lang="en-US" sz="1600" dirty="0">
                <a:solidFill>
                  <a:schemeClr val="tx1"/>
                </a:solidFill>
              </a:rPr>
              <a:t> ( 2,500:- )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600" dirty="0">
                <a:solidFill>
                  <a:schemeClr val="tx1"/>
                </a:solidFill>
              </a:rPr>
              <a:t>Mid Nordic Cup </a:t>
            </a:r>
            <a:r>
              <a:rPr lang="en-US" sz="1600" dirty="0" err="1">
                <a:solidFill>
                  <a:schemeClr val="tx1"/>
                </a:solidFill>
              </a:rPr>
              <a:t>Timrå</a:t>
            </a:r>
            <a:r>
              <a:rPr lang="en-US" sz="1600" dirty="0">
                <a:solidFill>
                  <a:schemeClr val="tx1"/>
                </a:solidFill>
              </a:rPr>
              <a:t> 2-4 </a:t>
            </a:r>
            <a:r>
              <a:rPr lang="en-US" sz="1600" dirty="0" err="1">
                <a:solidFill>
                  <a:schemeClr val="tx1"/>
                </a:solidFill>
              </a:rPr>
              <a:t>Augusti</a:t>
            </a:r>
            <a:r>
              <a:rPr lang="en-US" sz="1600" dirty="0">
                <a:solidFill>
                  <a:schemeClr val="tx1"/>
                </a:solidFill>
              </a:rPr>
              <a:t> ( 22,350:- )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600" dirty="0" err="1">
                <a:solidFill>
                  <a:schemeClr val="tx1"/>
                </a:solidFill>
              </a:rPr>
              <a:t>Samla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pengar</a:t>
            </a:r>
            <a:r>
              <a:rPr lang="en-US" sz="1600" dirty="0">
                <a:solidFill>
                  <a:schemeClr val="tx1"/>
                </a:solidFill>
              </a:rPr>
              <a:t> till </a:t>
            </a:r>
            <a:r>
              <a:rPr lang="en-US" sz="1600" dirty="0" err="1">
                <a:solidFill>
                  <a:schemeClr val="tx1"/>
                </a:solidFill>
              </a:rPr>
              <a:t>lagkassan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600" dirty="0">
                <a:solidFill>
                  <a:schemeClr val="tx1"/>
                </a:solidFill>
              </a:rPr>
              <a:t>Fika vid matcher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22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3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1B319-45D6-4869-A07D-CB5C7209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INGEN KAN GÖRA ALLT</a:t>
            </a:r>
            <a:br>
              <a:rPr lang="en-US" sz="4100"/>
            </a:br>
            <a:br>
              <a:rPr lang="en-US" sz="4100"/>
            </a:br>
            <a:r>
              <a:rPr lang="en-US" sz="4100"/>
              <a:t>MEN ALLA KAN GÖRA NÅTT</a:t>
            </a:r>
          </a:p>
        </p:txBody>
      </p:sp>
      <p:sp>
        <p:nvSpPr>
          <p:cNvPr id="57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823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FEDFFFFC-E9D9-45F3-BF22-513673E328DB}"/>
              </a:ext>
            </a:extLst>
          </p:cNvPr>
          <p:cNvSpPr/>
          <p:nvPr/>
        </p:nvSpPr>
        <p:spPr>
          <a:xfrm>
            <a:off x="7408259" y="3230811"/>
            <a:ext cx="2223083" cy="348281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Kickoff inför 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Försäljning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Schema -</a:t>
            </a:r>
            <a:r>
              <a:rPr lang="sv-SE" sz="1200" dirty="0" err="1"/>
              <a:t>Fikaförsälning</a:t>
            </a: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Schema - </a:t>
            </a:r>
            <a:r>
              <a:rPr lang="sv-SE" sz="1200" dirty="0" err="1"/>
              <a:t>Träningsvärd</a:t>
            </a: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Arbetsfördelning 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Bokning 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Schema-Matchvärd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Avslutning efter 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34C09A6B-9D0C-4519-B7AA-09D45CC0D0C0}"/>
              </a:ext>
            </a:extLst>
          </p:cNvPr>
          <p:cNvSpPr/>
          <p:nvPr/>
        </p:nvSpPr>
        <p:spPr>
          <a:xfrm>
            <a:off x="9714304" y="5630778"/>
            <a:ext cx="2088858" cy="108284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Lagets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Fika kassan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Domarbetalningar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Rapport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CD8AD-D0F5-4F35-AA3D-244DB78CB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750"/>
            <a:ext cx="6059648" cy="803581"/>
          </a:xfrm>
        </p:spPr>
        <p:txBody>
          <a:bodyPr>
            <a:normAutofit fontScale="90000"/>
          </a:bodyPr>
          <a:lstStyle/>
          <a:p>
            <a:pPr algn="l"/>
            <a:r>
              <a:rPr lang="sv-SE" sz="4800" b="1" dirty="0"/>
              <a:t>SÖRFORS IF – P 12/13</a:t>
            </a:r>
            <a:endParaRPr lang="sv-SE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B229D-86AE-4439-BC46-F1F86069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" y="178719"/>
            <a:ext cx="1685078" cy="9436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490814-7AD6-49DE-BA64-51FAF8AEE08A}"/>
              </a:ext>
            </a:extLst>
          </p:cNvPr>
          <p:cNvSpPr/>
          <p:nvPr/>
        </p:nvSpPr>
        <p:spPr>
          <a:xfrm>
            <a:off x="258679" y="1543330"/>
            <a:ext cx="4295145" cy="3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LEDARE P-13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12A4F-147B-4179-B6F6-3059415137FA}"/>
              </a:ext>
            </a:extLst>
          </p:cNvPr>
          <p:cNvSpPr/>
          <p:nvPr/>
        </p:nvSpPr>
        <p:spPr>
          <a:xfrm>
            <a:off x="7408260" y="1543330"/>
            <a:ext cx="2223082" cy="3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FÖRÄLDRAGRUPP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536567-0CD3-47C5-B939-6E4965811EC6}"/>
              </a:ext>
            </a:extLst>
          </p:cNvPr>
          <p:cNvSpPr/>
          <p:nvPr/>
        </p:nvSpPr>
        <p:spPr>
          <a:xfrm>
            <a:off x="7408259" y="1981002"/>
            <a:ext cx="2223083" cy="11581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Anna Rönnberg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Emma </a:t>
            </a:r>
            <a:r>
              <a:rPr lang="sv-SE" sz="1200" dirty="0" err="1">
                <a:solidFill>
                  <a:schemeClr val="accent1">
                    <a:lumMod val="50000"/>
                  </a:schemeClr>
                </a:solidFill>
              </a:rPr>
              <a:t>Anesäter</a:t>
            </a:r>
            <a:endParaRPr lang="sv-SE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Jenny Ferdinandsson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sv-S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A4A5CA-8585-4D98-8E38-7613A3279957}"/>
              </a:ext>
            </a:extLst>
          </p:cNvPr>
          <p:cNvSpPr/>
          <p:nvPr/>
        </p:nvSpPr>
        <p:spPr>
          <a:xfrm>
            <a:off x="9714303" y="1543330"/>
            <a:ext cx="2088859" cy="3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KASSÖR</a:t>
            </a:r>
          </a:p>
        </p:txBody>
      </p: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F4748B7C-1095-49C3-88C7-0D145B531530}"/>
              </a:ext>
            </a:extLst>
          </p:cNvPr>
          <p:cNvSpPr/>
          <p:nvPr/>
        </p:nvSpPr>
        <p:spPr>
          <a:xfrm>
            <a:off x="258679" y="4524937"/>
            <a:ext cx="4295144" cy="216598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Domare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83980-4131-848F-1AF3-99EC0002EA81}"/>
              </a:ext>
            </a:extLst>
          </p:cNvPr>
          <p:cNvSpPr/>
          <p:nvPr/>
        </p:nvSpPr>
        <p:spPr>
          <a:xfrm>
            <a:off x="258680" y="1981002"/>
            <a:ext cx="4295144" cy="24739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Patrik Gustafsson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Tommy Ferdinandsson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Björn Ottosson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Mattias Holmgren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Joakim </a:t>
            </a:r>
            <a:r>
              <a:rPr lang="sv-SE" sz="1200" dirty="0" err="1">
                <a:solidFill>
                  <a:schemeClr val="accent1">
                    <a:lumMod val="50000"/>
                  </a:schemeClr>
                </a:solidFill>
              </a:rPr>
              <a:t>Hagy</a:t>
            </a:r>
            <a:endParaRPr lang="sv-SE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Mikael Lundberg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(Angelica Sandström)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C7962-2AD8-1724-F3B1-19C17B403D75}"/>
              </a:ext>
            </a:extLst>
          </p:cNvPr>
          <p:cNvSpPr/>
          <p:nvPr/>
        </p:nvSpPr>
        <p:spPr>
          <a:xfrm>
            <a:off x="9714305" y="1980035"/>
            <a:ext cx="2088857" cy="11581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Pelle Wållberg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sv-S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0E277-2946-5B02-73BF-0FF19D83F3BF}"/>
              </a:ext>
            </a:extLst>
          </p:cNvPr>
          <p:cNvSpPr/>
          <p:nvPr/>
        </p:nvSpPr>
        <p:spPr>
          <a:xfrm>
            <a:off x="9714303" y="3230810"/>
            <a:ext cx="2088859" cy="3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SÄLJGRUPP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E08A3-B6E7-5446-9C70-71591C808AEF}"/>
              </a:ext>
            </a:extLst>
          </p:cNvPr>
          <p:cNvSpPr/>
          <p:nvPr/>
        </p:nvSpPr>
        <p:spPr>
          <a:xfrm>
            <a:off x="9714305" y="3667515"/>
            <a:ext cx="2088857" cy="11581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sv-S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6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12820</TotalTime>
  <Words>585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Tw Cen MT</vt:lpstr>
      <vt:lpstr>Wingdings 3</vt:lpstr>
      <vt:lpstr>Slice</vt:lpstr>
      <vt:lpstr>SÖRFORS IF  12/13 FÖRÄLDRAMÖTE</vt:lpstr>
      <vt:lpstr>SÖRFORS IF  VÄRDEGRUND OCH VISION</vt:lpstr>
      <vt:lpstr>Vår målsättning är att ERBJUDA SPELARNA</vt:lpstr>
      <vt:lpstr>PowerPoint Presentation</vt:lpstr>
      <vt:lpstr>SPELARE</vt:lpstr>
      <vt:lpstr>PowerPoint Presentation</vt:lpstr>
      <vt:lpstr>PowerPoint Presentation</vt:lpstr>
      <vt:lpstr>INGEN KAN GÖRA ALLT  MEN ALLA KAN GÖRA NÅTT</vt:lpstr>
      <vt:lpstr>SÖRFORS IF – P 12/13</vt:lpstr>
      <vt:lpstr>KLÄDER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SÖRFORS IF PF-12 FÖRÄLDRAMÖTE</dc:title>
  <dc:creator>Gustafsson, Patrik (GE Healthcare)</dc:creator>
  <cp:lastModifiedBy>Gustafsson, Patrik</cp:lastModifiedBy>
  <cp:revision>182</cp:revision>
  <dcterms:created xsi:type="dcterms:W3CDTF">2018-08-07T20:43:43Z</dcterms:created>
  <dcterms:modified xsi:type="dcterms:W3CDTF">2024-04-15T08:44:24Z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8041ff-f5de-4583-8841-e2a1851ee5d2_Enabled">
    <vt:lpwstr>true</vt:lpwstr>
  </property>
  <property fmtid="{D5CDD505-2E9C-101B-9397-08002B2CF9AE}" pid="3" name="MSIP_Label_f48041ff-f5de-4583-8841-e2a1851ee5d2_SetDate">
    <vt:lpwstr>2023-04-03T18:24:30Z</vt:lpwstr>
  </property>
  <property fmtid="{D5CDD505-2E9C-101B-9397-08002B2CF9AE}" pid="4" name="MSIP_Label_f48041ff-f5de-4583-8841-e2a1851ee5d2_Method">
    <vt:lpwstr>Privileged</vt:lpwstr>
  </property>
  <property fmtid="{D5CDD505-2E9C-101B-9397-08002B2CF9AE}" pid="5" name="MSIP_Label_f48041ff-f5de-4583-8841-e2a1851ee5d2_Name">
    <vt:lpwstr>Confidential</vt:lpwstr>
  </property>
  <property fmtid="{D5CDD505-2E9C-101B-9397-08002B2CF9AE}" pid="6" name="MSIP_Label_f48041ff-f5de-4583-8841-e2a1851ee5d2_SiteId">
    <vt:lpwstr>771c9c47-7f24-44dc-958e-34f8713a8394</vt:lpwstr>
  </property>
  <property fmtid="{D5CDD505-2E9C-101B-9397-08002B2CF9AE}" pid="7" name="MSIP_Label_f48041ff-f5de-4583-8841-e2a1851ee5d2_ActionId">
    <vt:lpwstr>9f4be2d2-d8ff-48c5-bf1a-b9749d6d7495</vt:lpwstr>
  </property>
  <property fmtid="{D5CDD505-2E9C-101B-9397-08002B2CF9AE}" pid="8" name="MSIP_Label_f48041ff-f5de-4583-8841-e2a1851ee5d2_ContentBits">
    <vt:lpwstr>2</vt:lpwstr>
  </property>
</Properties>
</file>