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1" r:id="rId3"/>
    <p:sldId id="256" r:id="rId4"/>
    <p:sldId id="259" r:id="rId5"/>
    <p:sldId id="261" r:id="rId6"/>
    <p:sldId id="270" r:id="rId7"/>
    <p:sldId id="278" r:id="rId8"/>
    <p:sldId id="277" r:id="rId9"/>
    <p:sldId id="276" r:id="rId10"/>
    <p:sldId id="260" r:id="rId11"/>
    <p:sldId id="264" r:id="rId12"/>
    <p:sldId id="265" r:id="rId13"/>
    <p:sldId id="266" r:id="rId14"/>
    <p:sldId id="274" r:id="rId15"/>
    <p:sldId id="273" r:id="rId16"/>
    <p:sldId id="27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081" autoAdjust="0"/>
  </p:normalViewPr>
  <p:slideViewPr>
    <p:cSldViewPr snapToGrid="0">
      <p:cViewPr varScale="1">
        <p:scale>
          <a:sx n="54" d="100"/>
          <a:sy n="54" d="100"/>
        </p:scale>
        <p:origin x="10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C31E8-9E53-421D-9E78-B5AD9A546E93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EB4E-0069-4C3B-888E-E3ECE30D5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8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3EB4E-0069-4C3B-888E-E3ECE30D5D6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29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CB230-5BCF-4D5E-837C-D576A3748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CBCCD6-EC78-43EB-80BF-ACDCE07C7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374018-605A-4E53-92FF-F052EFE1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F1FEE7-4825-406E-8879-87550DC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65C73B-407F-4F04-9E0B-11B39876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9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763756-8426-4619-B4ED-6F8011D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1E700E-0183-442D-933E-FD79F78F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33386B-8602-4D8F-A705-CDA77857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D9AC3-497B-4156-9A13-C84B533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2E9F30-35A5-4F64-B04D-E62EAE5E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30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7F54B4E-E139-4518-8A2A-64DC158F3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CDF5A0-EA41-4C3A-8AC8-3AA195B6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C3237C-8D6C-4911-8EE0-63364246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06F153-B55A-4E74-BEF6-321123F0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E29AE9-8F75-4185-A178-315A7911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6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2E2A8-C4A4-478E-A862-722CD3E7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E1318D-31AA-4A0D-A67E-C4BD92AA5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C854E-F9A7-41B2-A61A-155F446C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CFB1C4-95BE-4204-A3BD-13AF1214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6A50EB-0C9C-4207-82C2-751E6D57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3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B9B72-798B-43EF-B4AA-4EFFD753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99FB9B-AA95-4051-9916-0B2D747B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EE78BF-244D-4DED-8B6B-7D3FB183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CBD3B-E77B-4878-B414-A8F7E4E4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AFB99-593B-482E-84D5-B4FD7A06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6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20B290-7F44-4BE2-BD06-C9ACFD4D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057B97-8322-42D0-A2F9-D297F6515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274A08-83FC-4E09-82F5-E716F715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44117B-8CF0-4EAE-BFA5-53433A4B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6C31B6-98B9-4E8C-B13F-CD77A04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BC2560-FCFC-45F3-9291-1FF6F3D3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0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34ED9-8232-4AA6-90F7-C50D5F81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BA10EF-DC5D-4A0D-B811-F1B1047F2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5C26C-7D83-442A-ACBD-81B60DADA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71706C-2FB2-40C3-8B80-4F06B21A2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BD4E87-5710-43C5-89CF-E7B2501DB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DFD38C-F1EB-4E2A-ACAA-E87C0852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47FB55-17DE-480E-B172-E5CE794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63AE6D4-0CD3-4F81-A745-4120E43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75F08-6DD4-4885-8337-61099322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7D049-5655-4E0C-9A64-9B17A5D3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A686B0-A507-4516-AC38-0785306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A406E-C291-4697-8FF1-6E28E690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5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364017-239D-48CE-95AF-9DD2B0F7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7D6CB70-35B8-425D-967A-BC16737E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AC9DF3-18EB-49C0-B0C2-7C253DBE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54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547ED-F107-428B-84D3-63DD46BE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74690E-BA75-4B15-A210-C37D0ADF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0F464D-5CAB-4FF3-BC23-C0F66B0D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632B32-90BD-40FE-AADC-05BF27A7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74F94C-1B10-4CD3-A842-4AC6DD02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510065-38EF-4C13-864C-4C06218C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0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8ADA0-8573-4984-ADDF-96E5A9E6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79B3FC-2EF3-41C6-8B1D-03B7C9666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FD3CC7-6A08-45B1-ADC6-5AFE1828A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5ADF5C-7D8E-4021-8FC9-C1DC0AEB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84D786-2FF9-4FCD-95D5-F9E1D0BD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A7EC9A-28DA-4020-AB7E-4E88A311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04E45D-9D33-4C11-A1C9-9656500B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962C1-0412-4AD5-8D31-220A8D1E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DA9D3-83CA-4358-B988-4CA3D313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1F79-8548-4D75-9855-4B5C3BE593BB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64AAD6-305E-4655-903C-C84F312DE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87E731-97E5-4ADE-8D83-EEE5954E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AFB6-BDEA-4C49-936E-359C3E3CE8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6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P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FAB024-16A5-4EE5-A12C-8A2017F3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-238537" y="0"/>
            <a:ext cx="12870556" cy="6858000"/>
          </a:xfrm>
          <a:prstGeom prst="rect">
            <a:avLst/>
          </a:prstGeom>
        </p:spPr>
      </p:pic>
      <p:pic>
        <p:nvPicPr>
          <p:cNvPr id="4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232F4F-6C21-4EC8-B9B8-059FC81A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9" y="95357"/>
            <a:ext cx="6153204" cy="10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0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65" y="2169367"/>
            <a:ext cx="11476384" cy="40075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8000" dirty="0"/>
          </a:p>
          <a:p>
            <a:pPr marL="0" indent="0">
              <a:buNone/>
            </a:pPr>
            <a:r>
              <a:rPr lang="sv-SE" sz="10400" b="1" dirty="0"/>
              <a:t>Hur vill vi att P05 skall fungera</a:t>
            </a:r>
          </a:p>
          <a:p>
            <a:endParaRPr lang="sv-SE" sz="4000" dirty="0"/>
          </a:p>
          <a:p>
            <a:r>
              <a:rPr lang="sv-SE" sz="6800" dirty="0"/>
              <a:t>Alla får vara med!</a:t>
            </a:r>
          </a:p>
          <a:p>
            <a:r>
              <a:rPr lang="sv-SE" sz="6800" dirty="0"/>
              <a:t>Vi kommer i tid till träningen.</a:t>
            </a:r>
          </a:p>
          <a:p>
            <a:r>
              <a:rPr lang="sv-SE" sz="6800" dirty="0"/>
              <a:t>Vi använder ett vårdat språk.</a:t>
            </a:r>
          </a:p>
          <a:p>
            <a:r>
              <a:rPr lang="sv-SE" sz="6800" dirty="0"/>
              <a:t>Vi uppträder schysst mot varandra, motståndarlag och domare.</a:t>
            </a:r>
          </a:p>
          <a:p>
            <a:r>
              <a:rPr lang="sv-SE" sz="6800" dirty="0"/>
              <a:t>Vi planerar inför träningen kosten så att man ätit i god tid innan träning.</a:t>
            </a:r>
          </a:p>
          <a:p>
            <a:r>
              <a:rPr lang="sv-SE" sz="6800" dirty="0"/>
              <a:t>Vi </a:t>
            </a:r>
            <a:r>
              <a:rPr lang="sv-SE" sz="6800" u="sng" dirty="0"/>
              <a:t>anmäler</a:t>
            </a:r>
            <a:r>
              <a:rPr lang="sv-SE" sz="6800" dirty="0"/>
              <a:t> oss till träningar så ledarna vet hur många som kommer och kan planera övningar och upplägg efter det.</a:t>
            </a:r>
          </a:p>
          <a:p>
            <a:r>
              <a:rPr lang="sv-SE" sz="6800" dirty="0"/>
              <a:t>Vi </a:t>
            </a:r>
            <a:r>
              <a:rPr lang="sv-SE" sz="6800" u="sng" dirty="0"/>
              <a:t>anmäler</a:t>
            </a:r>
            <a:r>
              <a:rPr lang="sv-SE" sz="6800" dirty="0"/>
              <a:t> oss till matcher och cuper så ledarna vet hur många som kommer och vid behov kan ringa in spelare från P-06/04.</a:t>
            </a:r>
          </a:p>
          <a:p>
            <a:r>
              <a:rPr lang="sv-SE" sz="6800" dirty="0"/>
              <a:t>Vi byter om tillsammans innan och efter träning. Alla har med sig duschartiklar. Detta vill vi att det är en del av träningen.</a:t>
            </a:r>
          </a:p>
          <a:p>
            <a:r>
              <a:rPr lang="sv-SE" sz="6800" dirty="0"/>
              <a:t>Vi byter om tillsammans innan och efter match. Alla har med sig duschartiklar. Detta är en del av matchen.</a:t>
            </a:r>
          </a:p>
          <a:p>
            <a:r>
              <a:rPr lang="sv-SE" sz="6800" dirty="0"/>
              <a:t>Alla som har barn i laget är med och bidrar till föreningslivet. En kan inte göra allt, men tillsammans kan vi göra mycket.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9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6"/>
            <a:ext cx="10515600" cy="4688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Ekonomi</a:t>
            </a:r>
          </a:p>
          <a:p>
            <a:r>
              <a:rPr lang="sv-SE" sz="2000" dirty="0"/>
              <a:t>Egna lagkassan, ca. 30 tkr i kassan idag (8-9 tkr går till träningströjan)</a:t>
            </a:r>
          </a:p>
          <a:p>
            <a:r>
              <a:rPr lang="sv-SE" sz="2000" dirty="0"/>
              <a:t>Vi fick in 5.119:- till lagkassan vid bingolotter och kalendrar</a:t>
            </a:r>
          </a:p>
          <a:p>
            <a:r>
              <a:rPr lang="sv-SE" sz="2000" dirty="0"/>
              <a:t>Vi fick in 6.882:- (</a:t>
            </a:r>
            <a:r>
              <a:rPr lang="sv-SE" sz="2000" dirty="0" err="1"/>
              <a:t>Newbody</a:t>
            </a:r>
            <a:r>
              <a:rPr lang="sv-SE" sz="2000" dirty="0"/>
              <a:t>) och 2.702:- (</a:t>
            </a:r>
            <a:r>
              <a:rPr lang="sv-SE" sz="2000" dirty="0" err="1"/>
              <a:t>Freshab</a:t>
            </a:r>
            <a:r>
              <a:rPr lang="sv-SE" sz="2000" dirty="0"/>
              <a:t>)</a:t>
            </a:r>
          </a:p>
          <a:p>
            <a:r>
              <a:rPr lang="sv-SE" sz="2000" dirty="0"/>
              <a:t>Vi använder lagkassan till aktiviteter, mat, subventionera cupavgifter</a:t>
            </a:r>
          </a:p>
          <a:p>
            <a:r>
              <a:rPr lang="sv-SE" sz="2000" dirty="0"/>
              <a:t>Försäljningsaktiviteter för lagkassan samt föreningens kassa</a:t>
            </a:r>
          </a:p>
          <a:p>
            <a:pPr lvl="1"/>
            <a:r>
              <a:rPr lang="sv-SE" sz="1800" dirty="0" err="1"/>
              <a:t>Vårförsäljning</a:t>
            </a:r>
            <a:r>
              <a:rPr lang="sv-SE" sz="1800" dirty="0"/>
              <a:t>, (Lotter)</a:t>
            </a:r>
          </a:p>
          <a:p>
            <a:pPr lvl="1"/>
            <a:r>
              <a:rPr lang="sv-SE" sz="1800" dirty="0"/>
              <a:t>Höstförsäljning (New Body)</a:t>
            </a:r>
          </a:p>
          <a:p>
            <a:pPr lvl="1"/>
            <a:r>
              <a:rPr lang="sv-SE" sz="1800" dirty="0"/>
              <a:t>Julförsäljning av Bingolottokalendrar</a:t>
            </a:r>
          </a:p>
          <a:p>
            <a:endParaRPr lang="sv-SE" sz="22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2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305AC00-D451-47DE-B996-E1957AF1848F}"/>
              </a:ext>
            </a:extLst>
          </p:cNvPr>
          <p:cNvSpPr/>
          <p:nvPr/>
        </p:nvSpPr>
        <p:spPr>
          <a:xfrm>
            <a:off x="756460" y="2419419"/>
            <a:ext cx="1083277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beslutade på mötet att vi kommer ha en föräldragrupp som ansvarar för att se till att de aktiviteter </a:t>
            </a:r>
          </a:p>
          <a:p>
            <a:r>
              <a:rPr lang="sv-SE" dirty="0"/>
              <a:t>som ligger utanför träning, match och cuper genomförs.</a:t>
            </a:r>
          </a:p>
          <a:p>
            <a:endParaRPr lang="sv-SE" dirty="0"/>
          </a:p>
          <a:p>
            <a:r>
              <a:rPr lang="sv-SE" dirty="0"/>
              <a:t>Det ligger inte på gruppen att själva utföra allt utan snarare att samordna och bemanna.</a:t>
            </a:r>
          </a:p>
          <a:p>
            <a:endParaRPr lang="sv-SE" dirty="0"/>
          </a:p>
          <a:p>
            <a:r>
              <a:rPr lang="sv-SE" dirty="0"/>
              <a:t>Gruppen för 2019 består av Sofia Paus, Charlotte Ödman och Martin Håland.</a:t>
            </a:r>
          </a:p>
          <a:p>
            <a:endParaRPr lang="sv-SE" dirty="0"/>
          </a:p>
          <a:p>
            <a:r>
              <a:rPr lang="sv-SE" dirty="0"/>
              <a:t>Uppgifter att fördela under året är </a:t>
            </a:r>
            <a:r>
              <a:rPr lang="sv-SE" dirty="0" err="1"/>
              <a:t>bla</a:t>
            </a:r>
            <a:r>
              <a:rPr lang="sv-SE" dirty="0"/>
              <a:t>. sommarfotbollsskola, bollkalleuppdrag, försäljning, KIF-dagen, julmarknad,</a:t>
            </a:r>
            <a:br>
              <a:rPr lang="sv-SE" dirty="0"/>
            </a:br>
            <a:r>
              <a:rPr lang="sv-SE" dirty="0"/>
              <a:t>föräldrarepresentant till föräldragruppen för hela föreningen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40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Träningströja/bortatröja</a:t>
            </a:r>
          </a:p>
          <a:p>
            <a:endParaRPr lang="sv-SE" sz="2200" dirty="0"/>
          </a:p>
          <a:p>
            <a:r>
              <a:rPr lang="sv-SE" sz="2200" dirty="0"/>
              <a:t>Delas ut under träningslägret</a:t>
            </a:r>
          </a:p>
          <a:p>
            <a:r>
              <a:rPr lang="sv-SE" sz="2200" dirty="0"/>
              <a:t>OK att använda på träning</a:t>
            </a:r>
          </a:p>
          <a:p>
            <a:r>
              <a:rPr lang="sv-SE" sz="2200" dirty="0"/>
              <a:t>Skall användas som bortaställ då hemma-</a:t>
            </a:r>
          </a:p>
          <a:p>
            <a:pPr marL="0" indent="0">
              <a:buNone/>
            </a:pPr>
            <a:r>
              <a:rPr lang="sv-SE" sz="2200" dirty="0"/>
              <a:t>   -laget har vit tröja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">
            <a:extLst>
              <a:ext uri="{FF2B5EF4-FFF2-40B4-BE49-F238E27FC236}">
                <a16:creationId xmlns:a16="http://schemas.microsoft.com/office/drawing/2014/main" id="{4B7EDDF0-B858-4098-A302-8F8602EE2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58383" r="26206" b="3672"/>
          <a:stretch/>
        </p:blipFill>
        <p:spPr bwMode="auto">
          <a:xfrm>
            <a:off x="8571001" y="4975511"/>
            <a:ext cx="1936732" cy="15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 descr="En bild som visar kläder, skjorta&#10;&#10;Automatiskt genererad beskrivning">
            <a:extLst>
              <a:ext uri="{FF2B5EF4-FFF2-40B4-BE49-F238E27FC236}">
                <a16:creationId xmlns:a16="http://schemas.microsoft.com/office/drawing/2014/main" id="{B1B7DBB3-CEED-4089-A9B0-4BBE4A6DF0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58259" r="5893" b="5325"/>
          <a:stretch/>
        </p:blipFill>
        <p:spPr>
          <a:xfrm>
            <a:off x="7563679" y="2456244"/>
            <a:ext cx="3935896" cy="22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ravellisport.se/img/collectionarticles/thumb/bla-_va-ska_kungsbacka.png">
            <a:extLst>
              <a:ext uri="{FF2B5EF4-FFF2-40B4-BE49-F238E27FC236}">
                <a16:creationId xmlns:a16="http://schemas.microsoft.com/office/drawing/2014/main" id="{AA50A613-C542-446D-B680-F5ADC7EF4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2001" r="11349" b="13572"/>
          <a:stretch/>
        </p:blipFill>
        <p:spPr bwMode="auto">
          <a:xfrm>
            <a:off x="8771276" y="462473"/>
            <a:ext cx="2671150" cy="2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avellisport.se/img/collectionarticles/thumb/kif_hoodwire-01-01.png">
            <a:extLst>
              <a:ext uri="{FF2B5EF4-FFF2-40B4-BE49-F238E27FC236}">
                <a16:creationId xmlns:a16="http://schemas.microsoft.com/office/drawing/2014/main" id="{2216A4B6-738C-47DC-AC5D-27080274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11686" b="5289"/>
          <a:stretch/>
        </p:blipFill>
        <p:spPr bwMode="auto">
          <a:xfrm>
            <a:off x="2816869" y="759244"/>
            <a:ext cx="2570839" cy="33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avellisport.se/img/collectionarticles/thumb/mo-ssa_ljusbla-_kungsbacka.png">
            <a:extLst>
              <a:ext uri="{FF2B5EF4-FFF2-40B4-BE49-F238E27FC236}">
                <a16:creationId xmlns:a16="http://schemas.microsoft.com/office/drawing/2014/main" id="{E76E9539-0EE5-4E24-967C-23F9EC2E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60" y="4544228"/>
            <a:ext cx="2374102" cy="2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avellisport.se/img/collectionarticles/thumb/kif_idris-01.png">
            <a:extLst>
              <a:ext uri="{FF2B5EF4-FFF2-40B4-BE49-F238E27FC236}">
                <a16:creationId xmlns:a16="http://schemas.microsoft.com/office/drawing/2014/main" id="{ECE1AAE4-5344-4847-BFBE-5D98A9173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6500" r="16076" b="6834"/>
          <a:stretch/>
        </p:blipFill>
        <p:spPr bwMode="auto">
          <a:xfrm>
            <a:off x="8142997" y="3186702"/>
            <a:ext cx="2003302" cy="26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g">
            <a:extLst>
              <a:ext uri="{FF2B5EF4-FFF2-40B4-BE49-F238E27FC236}">
                <a16:creationId xmlns:a16="http://schemas.microsoft.com/office/drawing/2014/main" id="{13DD9BFF-89D5-4055-9684-1BC4DA338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2146" r="14368" b="2146"/>
          <a:stretch/>
        </p:blipFill>
        <p:spPr bwMode="auto">
          <a:xfrm>
            <a:off x="5955568" y="730753"/>
            <a:ext cx="2509292" cy="33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avellisport.se/img/kits/large/kif_tra-ningsoverall-01.png">
            <a:extLst>
              <a:ext uri="{FF2B5EF4-FFF2-40B4-BE49-F238E27FC236}">
                <a16:creationId xmlns:a16="http://schemas.microsoft.com/office/drawing/2014/main" id="{7A8EEB0D-CC16-425F-88BF-7A1E160F7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4143"/>
          <a:stretch/>
        </p:blipFill>
        <p:spPr bwMode="auto">
          <a:xfrm>
            <a:off x="-72604" y="-65207"/>
            <a:ext cx="2303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0BF3E1E5-18A7-461B-BCF5-6BAE0D60821A}"/>
              </a:ext>
            </a:extLst>
          </p:cNvPr>
          <p:cNvSpPr txBox="1">
            <a:spLocks/>
          </p:cNvSpPr>
          <p:nvPr/>
        </p:nvSpPr>
        <p:spPr>
          <a:xfrm>
            <a:off x="1937139" y="4403673"/>
            <a:ext cx="2003302" cy="56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Overall med </a:t>
            </a:r>
            <a:r>
              <a:rPr lang="sv-SE" sz="1900" b="1" dirty="0" err="1"/>
              <a:t>halvzip</a:t>
            </a:r>
            <a:endParaRPr lang="sv-SE" sz="19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615 SEK</a:t>
            </a:r>
          </a:p>
          <a:p>
            <a:endParaRPr lang="sv-SE" dirty="0"/>
          </a:p>
        </p:txBody>
      </p:sp>
      <p:sp>
        <p:nvSpPr>
          <p:cNvPr id="15" name="Platshållare för innehåll 4">
            <a:extLst>
              <a:ext uri="{FF2B5EF4-FFF2-40B4-BE49-F238E27FC236}">
                <a16:creationId xmlns:a16="http://schemas.microsoft.com/office/drawing/2014/main" id="{B77DB3EE-E6B6-4038-A1F2-054128451FA2}"/>
              </a:ext>
            </a:extLst>
          </p:cNvPr>
          <p:cNvSpPr txBox="1">
            <a:spLocks/>
          </p:cNvSpPr>
          <p:nvPr/>
        </p:nvSpPr>
        <p:spPr>
          <a:xfrm>
            <a:off x="9946623" y="2850244"/>
            <a:ext cx="1495803" cy="56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Väska med rem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900" b="1" dirty="0"/>
              <a:t>440 SEK</a:t>
            </a:r>
          </a:p>
          <a:p>
            <a:endParaRPr lang="sv-SE" dirty="0"/>
          </a:p>
        </p:txBody>
      </p:sp>
      <p:sp>
        <p:nvSpPr>
          <p:cNvPr id="16" name="Platshållare för innehåll 4">
            <a:extLst>
              <a:ext uri="{FF2B5EF4-FFF2-40B4-BE49-F238E27FC236}">
                <a16:creationId xmlns:a16="http://schemas.microsoft.com/office/drawing/2014/main" id="{0EC83AE4-7322-4289-8A1F-B4361F0F5C5E}"/>
              </a:ext>
            </a:extLst>
          </p:cNvPr>
          <p:cNvSpPr txBox="1">
            <a:spLocks/>
          </p:cNvSpPr>
          <p:nvPr/>
        </p:nvSpPr>
        <p:spPr>
          <a:xfrm>
            <a:off x="10064648" y="5060624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Ryggsäck med skofack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440 SEK</a:t>
            </a:r>
          </a:p>
          <a:p>
            <a:endParaRPr lang="sv-SE" dirty="0"/>
          </a:p>
        </p:txBody>
      </p:sp>
      <p:sp>
        <p:nvSpPr>
          <p:cNvPr id="17" name="Platshållare för innehåll 4">
            <a:extLst>
              <a:ext uri="{FF2B5EF4-FFF2-40B4-BE49-F238E27FC236}">
                <a16:creationId xmlns:a16="http://schemas.microsoft.com/office/drawing/2014/main" id="{8BE0D2DF-3EED-413D-9DFD-D84C573AE185}"/>
              </a:ext>
            </a:extLst>
          </p:cNvPr>
          <p:cNvSpPr txBox="1">
            <a:spLocks/>
          </p:cNvSpPr>
          <p:nvPr/>
        </p:nvSpPr>
        <p:spPr>
          <a:xfrm>
            <a:off x="6269501" y="5904732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Mössa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120 SEK</a:t>
            </a:r>
          </a:p>
          <a:p>
            <a:endParaRPr lang="sv-SE" dirty="0"/>
          </a:p>
        </p:txBody>
      </p:sp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B7E72CE2-D5A8-4112-8C26-AFCC9260BEDE}"/>
              </a:ext>
            </a:extLst>
          </p:cNvPr>
          <p:cNvSpPr txBox="1">
            <a:spLocks/>
          </p:cNvSpPr>
          <p:nvPr/>
        </p:nvSpPr>
        <p:spPr>
          <a:xfrm>
            <a:off x="3664376" y="3860192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 err="1"/>
              <a:t>Hood</a:t>
            </a:r>
            <a:endParaRPr lang="sv-SE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575 SEK</a:t>
            </a:r>
          </a:p>
          <a:p>
            <a:endParaRPr lang="sv-SE" dirty="0"/>
          </a:p>
        </p:txBody>
      </p:sp>
      <p:sp>
        <p:nvSpPr>
          <p:cNvPr id="19" name="Platshållare för innehåll 4">
            <a:extLst>
              <a:ext uri="{FF2B5EF4-FFF2-40B4-BE49-F238E27FC236}">
                <a16:creationId xmlns:a16="http://schemas.microsoft.com/office/drawing/2014/main" id="{E979E31F-7559-421E-83DD-9D3E312585C7}"/>
              </a:ext>
            </a:extLst>
          </p:cNvPr>
          <p:cNvSpPr txBox="1">
            <a:spLocks/>
          </p:cNvSpPr>
          <p:nvPr/>
        </p:nvSpPr>
        <p:spPr>
          <a:xfrm>
            <a:off x="6821827" y="4078833"/>
            <a:ext cx="2177456" cy="68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Regnjacka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525 SEK</a:t>
            </a:r>
          </a:p>
          <a:p>
            <a:endParaRPr lang="sv-SE" dirty="0"/>
          </a:p>
        </p:txBody>
      </p:sp>
      <p:sp>
        <p:nvSpPr>
          <p:cNvPr id="20" name="Platshållare för innehåll 4">
            <a:extLst>
              <a:ext uri="{FF2B5EF4-FFF2-40B4-BE49-F238E27FC236}">
                <a16:creationId xmlns:a16="http://schemas.microsoft.com/office/drawing/2014/main" id="{DD0631EF-29F7-4B69-9C1B-E43A5B5E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077" y="-323097"/>
            <a:ext cx="2394333" cy="1133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b="1" dirty="0"/>
              <a:t>Klubbshop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3057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400" dirty="0"/>
              <a:t>Övrigt</a:t>
            </a:r>
          </a:p>
          <a:p>
            <a:r>
              <a:rPr lang="sv-SE" sz="2200" dirty="0"/>
              <a:t>Spelarsamtal genomförda i vinter (några kvar)</a:t>
            </a:r>
          </a:p>
          <a:p>
            <a:r>
              <a:rPr lang="sv-SE" sz="2200" dirty="0"/>
              <a:t>2019 så får våra killar chansen att gå domarkurser och börja döma 3v3 och 5v5 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90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FAB024-16A5-4EE5-A12C-8A2017F3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9"/>
          <a:stretch/>
        </p:blipFill>
        <p:spPr>
          <a:xfrm>
            <a:off x="-238537" y="0"/>
            <a:ext cx="12870556" cy="6858000"/>
          </a:xfrm>
          <a:prstGeom prst="rect">
            <a:avLst/>
          </a:prstGeom>
        </p:spPr>
      </p:pic>
      <p:pic>
        <p:nvPicPr>
          <p:cNvPr id="4" name="Picture 4" descr="http://cdn.laget.se/2975782.jpg">
            <a:hlinkClick r:id="rId3"/>
            <a:extLst>
              <a:ext uri="{FF2B5EF4-FFF2-40B4-BE49-F238E27FC236}">
                <a16:creationId xmlns:a16="http://schemas.microsoft.com/office/drawing/2014/main" id="{54232F4F-6C21-4EC8-B9B8-059FC81A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9" y="95357"/>
            <a:ext cx="6153204" cy="10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9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C98F46E-85CC-4CA7-9197-0C650B88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" y="1203766"/>
            <a:ext cx="11080357" cy="19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556660C-D050-4DD6-8C1C-C6B83404BA67}"/>
              </a:ext>
            </a:extLst>
          </p:cNvPr>
          <p:cNvSpPr txBox="1"/>
          <p:nvPr/>
        </p:nvSpPr>
        <p:spPr>
          <a:xfrm>
            <a:off x="3413050" y="4104168"/>
            <a:ext cx="444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Föräldramöte P-05</a:t>
            </a:r>
          </a:p>
          <a:p>
            <a:pPr algn="ctr"/>
            <a:r>
              <a:rPr lang="sv-SE" sz="3600" dirty="0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87010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2400" dirty="0"/>
              <a:t>Höst/vinter 2018/19</a:t>
            </a:r>
          </a:p>
          <a:p>
            <a:r>
              <a:rPr lang="sv-SE" sz="2400" dirty="0"/>
              <a:t>Säsong 2019</a:t>
            </a:r>
          </a:p>
          <a:p>
            <a:r>
              <a:rPr lang="sv-SE" sz="2400" dirty="0"/>
              <a:t>Hur vill vi att P05 skall fungera?</a:t>
            </a:r>
          </a:p>
          <a:p>
            <a:r>
              <a:rPr lang="sv-SE" sz="2400" dirty="0"/>
              <a:t>Ekonomi</a:t>
            </a:r>
          </a:p>
          <a:p>
            <a:r>
              <a:rPr lang="sv-SE" sz="2400" dirty="0"/>
              <a:t>Det här behöver vi er hjälp med</a:t>
            </a:r>
          </a:p>
          <a:p>
            <a:r>
              <a:rPr lang="sv-SE" sz="2400" dirty="0"/>
              <a:t>Övrigt</a:t>
            </a:r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2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367"/>
            <a:ext cx="10515600" cy="40075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Truppen</a:t>
            </a:r>
          </a:p>
          <a:p>
            <a:r>
              <a:rPr lang="sv-SE" sz="2000" dirty="0"/>
              <a:t>33 spelare</a:t>
            </a:r>
          </a:p>
          <a:p>
            <a:pPr lvl="1"/>
            <a:r>
              <a:rPr lang="sv-SE" sz="1600" dirty="0"/>
              <a:t>2 spelare slutat under vintern</a:t>
            </a:r>
          </a:p>
          <a:p>
            <a:r>
              <a:rPr lang="sv-SE" sz="2000" dirty="0"/>
              <a:t>4 ledare</a:t>
            </a:r>
            <a:endParaRPr lang="sv-SE" sz="1600" dirty="0"/>
          </a:p>
          <a:p>
            <a:pPr lvl="1"/>
            <a:r>
              <a:rPr lang="sv-SE" sz="1600" dirty="0"/>
              <a:t>Tobias Andersson</a:t>
            </a:r>
          </a:p>
          <a:p>
            <a:pPr lvl="1"/>
            <a:r>
              <a:rPr lang="sv-SE" sz="1600" dirty="0"/>
              <a:t>Fredrik Abrahamsson</a:t>
            </a:r>
          </a:p>
          <a:p>
            <a:pPr lvl="1"/>
            <a:r>
              <a:rPr lang="sv-SE" sz="1600" dirty="0"/>
              <a:t>Daniel Holst</a:t>
            </a:r>
          </a:p>
          <a:p>
            <a:pPr lvl="1"/>
            <a:r>
              <a:rPr lang="sv-SE" sz="1600" dirty="0"/>
              <a:t>Stefan Gustavsson</a:t>
            </a:r>
            <a:endParaRPr lang="sv-SE" dirty="0"/>
          </a:p>
        </p:txBody>
      </p:sp>
      <p:pic>
        <p:nvPicPr>
          <p:cNvPr id="9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1B108BD3-68BD-4B4B-8B69-FBE23D6B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662820E-5186-4325-9A6C-23D62E47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38" y="2663564"/>
            <a:ext cx="5102929" cy="35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0632"/>
            <a:ext cx="5556422" cy="4454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Höst/vinter 2018/19</a:t>
            </a:r>
          </a:p>
          <a:p>
            <a:pPr marL="0" indent="0">
              <a:buNone/>
            </a:pPr>
            <a:r>
              <a:rPr lang="sv-SE" sz="1700" b="1" dirty="0"/>
              <a:t>Träningar</a:t>
            </a:r>
          </a:p>
          <a:p>
            <a:pPr marL="0" indent="0">
              <a:buNone/>
            </a:pPr>
            <a:r>
              <a:rPr lang="sv-SE" sz="1700" dirty="0"/>
              <a:t>From v.40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Tisdagar kl. 19:00-20:45	konstgräs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Torsdagar kl. 17-18		</a:t>
            </a:r>
            <a:r>
              <a:rPr lang="sv-SE" sz="1700" dirty="0" err="1"/>
              <a:t>fys</a:t>
            </a:r>
            <a:r>
              <a:rPr lang="sv-SE" sz="1700" dirty="0"/>
              <a:t>/brottning (12 pass)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Fredagar kl. 17:30-19:15	inomhus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1700" dirty="0"/>
              <a:t>From v.10 2019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Torsdag </a:t>
            </a:r>
            <a:r>
              <a:rPr lang="sv-SE" sz="1700" dirty="0" err="1"/>
              <a:t>kl</a:t>
            </a:r>
            <a:r>
              <a:rPr lang="sv-SE" sz="1700" dirty="0"/>
              <a:t> 19:15-21	:00	löpning/konstgräs</a:t>
            </a:r>
          </a:p>
          <a:p>
            <a:pPr marL="0" indent="0">
              <a:buNone/>
            </a:pPr>
            <a:r>
              <a:rPr lang="sv-SE" sz="1700" b="1" dirty="0"/>
              <a:t>Cuper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Tygrikescupen, 2-lag	November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Nyårskulan, 2-lag 		December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Ö-bollen, 2-lag 		Januari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Tångahallen cup, 2-lag	Februari</a:t>
            </a:r>
          </a:p>
          <a:p>
            <a:pPr marL="0" indent="0">
              <a:lnSpc>
                <a:spcPct val="70000"/>
              </a:lnSpc>
              <a:buNone/>
            </a:pPr>
            <a:endParaRPr lang="sv-SE" sz="1700" dirty="0"/>
          </a:p>
          <a:p>
            <a:pPr>
              <a:lnSpc>
                <a:spcPct val="70000"/>
              </a:lnSpc>
            </a:pPr>
            <a:endParaRPr lang="sv-SE" sz="17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5C7D3A6A-0C89-4AE3-B7B2-95DF74EE0946}"/>
              </a:ext>
            </a:extLst>
          </p:cNvPr>
          <p:cNvSpPr txBox="1">
            <a:spLocks/>
          </p:cNvSpPr>
          <p:nvPr/>
        </p:nvSpPr>
        <p:spPr>
          <a:xfrm>
            <a:off x="6576392" y="3061252"/>
            <a:ext cx="5400262" cy="4845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sv-SE" sz="1600" b="1" dirty="0"/>
              <a:t>Träningsmatcher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Tölö			Oktober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Åsa			November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Väster			Februari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GAIS			Februari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Qviding			Mars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Frillesås			Mars</a:t>
            </a:r>
          </a:p>
          <a:p>
            <a:pPr>
              <a:lnSpc>
                <a:spcPct val="70000"/>
              </a:lnSpc>
            </a:pPr>
            <a:r>
              <a:rPr lang="sv-SE" sz="1600" i="1" dirty="0"/>
              <a:t>Lerum			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Åsa 			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Lindome		Mars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Horred			April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Stafsinge		April</a:t>
            </a:r>
          </a:p>
          <a:p>
            <a:pPr>
              <a:lnSpc>
                <a:spcPct val="70000"/>
              </a:lnSpc>
            </a:pPr>
            <a:r>
              <a:rPr lang="sv-SE" sz="1600" dirty="0"/>
              <a:t>Vinberg			April</a:t>
            </a:r>
          </a:p>
        </p:txBody>
      </p:sp>
    </p:spTree>
    <p:extLst>
      <p:ext uri="{BB962C8B-B14F-4D97-AF65-F5344CB8AC3E}">
        <p14:creationId xmlns:p14="http://schemas.microsoft.com/office/powerpoint/2010/main" val="195059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5821017" cy="445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Säsong 2019</a:t>
            </a:r>
            <a:r>
              <a:rPr lang="sv-SE" sz="3000" dirty="0"/>
              <a:t> </a:t>
            </a:r>
            <a:r>
              <a:rPr lang="sv-SE" sz="1500" dirty="0"/>
              <a:t>(Startar 1 april)</a:t>
            </a:r>
          </a:p>
          <a:p>
            <a:pPr marL="0" indent="0">
              <a:buNone/>
            </a:pPr>
            <a:r>
              <a:rPr lang="sv-SE" sz="1800" b="1" dirty="0"/>
              <a:t>Träningar</a:t>
            </a:r>
          </a:p>
          <a:p>
            <a:r>
              <a:rPr lang="sv-SE" sz="1800" dirty="0"/>
              <a:t>3 träningar i veckan med mål att ha 1,5-2 timmars pass</a:t>
            </a:r>
          </a:p>
          <a:p>
            <a:r>
              <a:rPr lang="sv-SE" sz="1800" dirty="0"/>
              <a:t>Troligt mån, </a:t>
            </a:r>
            <a:r>
              <a:rPr lang="sv-SE" sz="1800" dirty="0" err="1"/>
              <a:t>tis</a:t>
            </a:r>
            <a:r>
              <a:rPr lang="sv-SE" sz="1800" dirty="0"/>
              <a:t>, </a:t>
            </a:r>
            <a:r>
              <a:rPr lang="sv-SE" sz="1800" dirty="0" err="1"/>
              <a:t>tor</a:t>
            </a:r>
            <a:endParaRPr lang="sv-SE" sz="1800" dirty="0"/>
          </a:p>
          <a:p>
            <a:r>
              <a:rPr lang="sv-SE" sz="1800" dirty="0"/>
              <a:t>Möjlighet att träna med 04:orna och 06:orna</a:t>
            </a:r>
          </a:p>
          <a:p>
            <a:r>
              <a:rPr lang="sv-SE" sz="1800" dirty="0"/>
              <a:t>Målvaktsträning med Freddie Roth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Träningsläger</a:t>
            </a:r>
            <a:r>
              <a:rPr lang="sv-SE" sz="1800" dirty="0"/>
              <a:t> </a:t>
            </a:r>
          </a:p>
          <a:p>
            <a:r>
              <a:rPr lang="sv-SE" sz="1800" dirty="0"/>
              <a:t>Sommarfotbollsskola v.25</a:t>
            </a:r>
          </a:p>
          <a:p>
            <a:r>
              <a:rPr lang="sv-SE" sz="1800" dirty="0"/>
              <a:t>5-7/4 Ätrans IP, Falkenberg</a:t>
            </a:r>
          </a:p>
          <a:p>
            <a:pPr>
              <a:lnSpc>
                <a:spcPct val="70000"/>
              </a:lnSpc>
            </a:pPr>
            <a:endParaRPr lang="sv-SE" sz="20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012509B-0CB5-414E-ACC1-F397422EDCB2}"/>
              </a:ext>
            </a:extLst>
          </p:cNvPr>
          <p:cNvSpPr txBox="1">
            <a:spLocks/>
          </p:cNvSpPr>
          <p:nvPr/>
        </p:nvSpPr>
        <p:spPr>
          <a:xfrm>
            <a:off x="6833685" y="3240533"/>
            <a:ext cx="4249579" cy="315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Planerade cuper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Åsa Cup, 2 lag, (22 april)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KIF dagen, (15 juni)</a:t>
            </a:r>
          </a:p>
          <a:p>
            <a:pPr>
              <a:lnSpc>
                <a:spcPct val="70000"/>
              </a:lnSpc>
            </a:pPr>
            <a:r>
              <a:rPr lang="sv-SE" sz="1800" dirty="0" err="1"/>
              <a:t>Skadevi</a:t>
            </a:r>
            <a:r>
              <a:rPr lang="sv-SE" sz="1800" dirty="0"/>
              <a:t> Cup, 2 lag (28-30 juni)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Gothia Cup, 1 lag (15-21 juli)</a:t>
            </a:r>
          </a:p>
          <a:p>
            <a:endParaRPr lang="sv-SE" sz="18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800" b="1" dirty="0"/>
              <a:t>Seriespel</a:t>
            </a:r>
            <a:r>
              <a:rPr lang="sv-SE" sz="1800" dirty="0"/>
              <a:t> 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9 mot 9, stor plan</a:t>
            </a:r>
          </a:p>
          <a:p>
            <a:pPr>
              <a:lnSpc>
                <a:spcPct val="70000"/>
              </a:lnSpc>
            </a:pPr>
            <a:r>
              <a:rPr lang="sv-SE" sz="1800" dirty="0"/>
              <a:t>2 lag i Hallands och regionala serien</a:t>
            </a:r>
          </a:p>
          <a:p>
            <a:endParaRPr lang="sv-SE" sz="19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9759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5821017" cy="4454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Träningsläger - Ätran</a:t>
            </a:r>
            <a:endParaRPr lang="sv-SE" sz="1500" dirty="0"/>
          </a:p>
          <a:p>
            <a:pPr marL="0" indent="0">
              <a:buNone/>
            </a:pPr>
            <a:r>
              <a:rPr lang="sv-SE" sz="1800" b="1" dirty="0"/>
              <a:t>Datum/tid</a:t>
            </a:r>
          </a:p>
          <a:p>
            <a:r>
              <a:rPr lang="sv-SE" sz="1800" dirty="0"/>
              <a:t>Fredag 5/4 till 7/4</a:t>
            </a:r>
          </a:p>
          <a:p>
            <a:r>
              <a:rPr lang="sv-SE" sz="1800" dirty="0"/>
              <a:t>Åker </a:t>
            </a:r>
            <a:r>
              <a:rPr lang="sv-SE" sz="1800" dirty="0" err="1"/>
              <a:t>kl</a:t>
            </a:r>
            <a:r>
              <a:rPr lang="sv-SE" sz="1800" dirty="0"/>
              <a:t> 16:30 från klubbstugan</a:t>
            </a:r>
          </a:p>
          <a:p>
            <a:r>
              <a:rPr lang="sv-SE" sz="1800" dirty="0"/>
              <a:t>Hemma runt kl. 16 vid klubbstugan</a:t>
            </a:r>
          </a:p>
          <a:p>
            <a:r>
              <a:rPr lang="sv-SE" sz="1800" dirty="0"/>
              <a:t>Behöver hjälp med transport (2 bilar)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Aktiviteter</a:t>
            </a:r>
            <a:endParaRPr lang="sv-SE" sz="1800" dirty="0"/>
          </a:p>
          <a:p>
            <a:r>
              <a:rPr lang="sv-SE" sz="1800" dirty="0"/>
              <a:t>2 träningspass på lördagen</a:t>
            </a:r>
          </a:p>
          <a:p>
            <a:r>
              <a:rPr lang="sv-SE" sz="1800" dirty="0"/>
              <a:t>Teoripass fredag kväll</a:t>
            </a:r>
          </a:p>
          <a:p>
            <a:r>
              <a:rPr lang="sv-SE" sz="1800" dirty="0"/>
              <a:t>Aktivitet lördag kväll</a:t>
            </a:r>
          </a:p>
          <a:p>
            <a:r>
              <a:rPr lang="sv-SE" sz="1800" dirty="0"/>
              <a:t>2 matcher söndag</a:t>
            </a:r>
          </a:p>
          <a:p>
            <a:pPr>
              <a:lnSpc>
                <a:spcPct val="70000"/>
              </a:lnSpc>
            </a:pPr>
            <a:endParaRPr lang="sv-SE" sz="20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3012509B-0CB5-414E-ACC1-F397422EDCB2}"/>
              </a:ext>
            </a:extLst>
          </p:cNvPr>
          <p:cNvSpPr txBox="1">
            <a:spLocks/>
          </p:cNvSpPr>
          <p:nvPr/>
        </p:nvSpPr>
        <p:spPr>
          <a:xfrm>
            <a:off x="5913269" y="2957435"/>
            <a:ext cx="5821017" cy="3250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700" b="1" dirty="0"/>
              <a:t>Matcher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Stafsinge sön, kl. 10:00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Vinberg sön kl. 11:30</a:t>
            </a:r>
          </a:p>
          <a:p>
            <a:endParaRPr lang="sv-SE" sz="17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700" b="1" dirty="0"/>
              <a:t>Logi</a:t>
            </a:r>
            <a:r>
              <a:rPr lang="sv-SE" sz="1700" dirty="0"/>
              <a:t> 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6 stugor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5 killar i varje stuga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Matsal, </a:t>
            </a:r>
            <a:r>
              <a:rPr lang="sv-SE" sz="1700" dirty="0" err="1"/>
              <a:t>omkl.rum</a:t>
            </a:r>
            <a:r>
              <a:rPr lang="sv-SE" sz="1700" dirty="0"/>
              <a:t> i Idrottshallen</a:t>
            </a:r>
          </a:p>
          <a:p>
            <a:pPr marL="0" indent="0">
              <a:lnSpc>
                <a:spcPct val="70000"/>
              </a:lnSpc>
              <a:buNone/>
            </a:pPr>
            <a:endParaRPr lang="sv-SE" sz="1700" dirty="0"/>
          </a:p>
          <a:p>
            <a:pPr marL="0" indent="0">
              <a:lnSpc>
                <a:spcPct val="70000"/>
              </a:lnSpc>
              <a:buNone/>
            </a:pPr>
            <a:r>
              <a:rPr lang="sv-SE" sz="1700" b="1" dirty="0"/>
              <a:t>Kost </a:t>
            </a:r>
            <a:r>
              <a:rPr lang="sv-SE" sz="1700" dirty="0"/>
              <a:t> </a:t>
            </a:r>
          </a:p>
          <a:p>
            <a:pPr>
              <a:lnSpc>
                <a:spcPct val="70000"/>
              </a:lnSpc>
            </a:pPr>
            <a:r>
              <a:rPr lang="sv-SE" sz="1700" dirty="0"/>
              <a:t>Helpension (2 middagar, 2 luncher, 2 frukostar)</a:t>
            </a:r>
          </a:p>
          <a:p>
            <a:pPr>
              <a:lnSpc>
                <a:spcPct val="70000"/>
              </a:lnSpc>
            </a:pPr>
            <a:endParaRPr lang="sv-SE" sz="1900" dirty="0"/>
          </a:p>
          <a:p>
            <a:endParaRPr lang="sv-SE" sz="19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20827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9965635" cy="4454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Seriespel 2019</a:t>
            </a:r>
            <a:endParaRPr lang="sv-SE" sz="1500" dirty="0"/>
          </a:p>
          <a:p>
            <a:pPr marL="0" indent="0">
              <a:buNone/>
            </a:pPr>
            <a:endParaRPr lang="sv-SE" sz="1800" b="1" dirty="0"/>
          </a:p>
          <a:p>
            <a:r>
              <a:rPr lang="sv-SE" sz="1600" dirty="0"/>
              <a:t>Kommer ha med ett lag i Hallandsserien och ett lag i Regionala serien (indelning och lag ej klart från HFF)</a:t>
            </a:r>
          </a:p>
          <a:p>
            <a:r>
              <a:rPr lang="sv-SE" sz="1600" dirty="0"/>
              <a:t>Kommer dela in vår trupp i två jämna matchgrupper som vi ändrar efter sommaren </a:t>
            </a:r>
            <a:br>
              <a:rPr lang="sv-SE" sz="1600" dirty="0"/>
            </a:br>
            <a:r>
              <a:rPr lang="sv-SE" sz="1600" dirty="0"/>
              <a:t>(ändringar kan också ske under våren beroende på skador, träningsnärvaro mm)</a:t>
            </a:r>
          </a:p>
          <a:p>
            <a:r>
              <a:rPr lang="sv-SE" sz="1600" dirty="0"/>
              <a:t>Båda grupperna kommer spela i båda serier</a:t>
            </a:r>
          </a:p>
          <a:p>
            <a:pPr marL="0" indent="0">
              <a:buNone/>
            </a:pPr>
            <a:endParaRPr lang="sv-SE" sz="20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1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7C65AEC-F7FD-4DAB-9417-3CD17C5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4F8E67-9699-4A9F-8CAD-B7F33954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632"/>
            <a:ext cx="9965635" cy="4454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Uttagningar till matcher, cuper</a:t>
            </a:r>
            <a:endParaRPr lang="sv-SE" sz="1500" dirty="0"/>
          </a:p>
          <a:p>
            <a:pPr marL="0" lvl="0" indent="0">
              <a:buNone/>
            </a:pPr>
            <a:endParaRPr lang="sv-SE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1800" b="1" dirty="0">
                <a:solidFill>
                  <a:prstClr val="black"/>
                </a:solidFill>
              </a:rPr>
              <a:t>Gothia Cup</a:t>
            </a:r>
            <a:r>
              <a:rPr lang="sv-SE" sz="1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Ett lag - går på träningsnärvaro från första april tom sista maj. 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Intresseanmälan går ut den 26/3 och skall vara besvarad inom 3 veckor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Laget tas ut i början av juni</a:t>
            </a:r>
          </a:p>
          <a:p>
            <a:pPr lvl="0"/>
            <a:r>
              <a:rPr lang="sv-SE" sz="1800" dirty="0">
                <a:solidFill>
                  <a:prstClr val="black"/>
                </a:solidFill>
              </a:rPr>
              <a:t>Vi behöver också ta hänsyn till olika spelares positioner i uttagningen</a:t>
            </a:r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Matcher</a:t>
            </a:r>
          </a:p>
          <a:p>
            <a:r>
              <a:rPr lang="sv-SE" sz="1800" dirty="0"/>
              <a:t>Går på träningsnärvaro och positioner</a:t>
            </a:r>
          </a:p>
          <a:p>
            <a:r>
              <a:rPr lang="sv-SE" sz="1800" dirty="0"/>
              <a:t>Min 60% för att delta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Cuper</a:t>
            </a:r>
            <a:r>
              <a:rPr lang="sv-SE" sz="1800" dirty="0"/>
              <a:t> </a:t>
            </a:r>
          </a:p>
          <a:p>
            <a:r>
              <a:rPr lang="sv-SE" sz="1800" dirty="0"/>
              <a:t>Går på träningsnärvaro och positioner</a:t>
            </a:r>
          </a:p>
          <a:p>
            <a:r>
              <a:rPr lang="sv-SE" sz="1800" dirty="0"/>
              <a:t>Min 60% för att delta</a:t>
            </a:r>
          </a:p>
          <a:p>
            <a:endParaRPr lang="sv-SE" sz="1800" dirty="0"/>
          </a:p>
          <a:p>
            <a:pPr marL="0" indent="0">
              <a:buNone/>
            </a:pPr>
            <a:endParaRPr lang="sv-SE" sz="2000" dirty="0"/>
          </a:p>
          <a:p>
            <a:pPr>
              <a:lnSpc>
                <a:spcPct val="70000"/>
              </a:lnSpc>
            </a:pPr>
            <a:endParaRPr lang="sv-SE" sz="2400" dirty="0"/>
          </a:p>
          <a:p>
            <a:endParaRPr lang="sv-SE" sz="6400" dirty="0"/>
          </a:p>
          <a:p>
            <a:endParaRPr lang="sv-SE" dirty="0"/>
          </a:p>
        </p:txBody>
      </p:sp>
      <p:pic>
        <p:nvPicPr>
          <p:cNvPr id="7" name="Picture 4" descr="http://cdn.laget.se/2975782.jpg">
            <a:hlinkClick r:id="rId2"/>
            <a:extLst>
              <a:ext uri="{FF2B5EF4-FFF2-40B4-BE49-F238E27FC236}">
                <a16:creationId xmlns:a16="http://schemas.microsoft.com/office/drawing/2014/main" id="{7FA570FF-D897-4F60-9361-8C647862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18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17132</TotalTime>
  <Words>747</Words>
  <Application>Microsoft Office PowerPoint</Application>
  <PresentationFormat>Bredbild</PresentationFormat>
  <Paragraphs>188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Abrahamsson</dc:creator>
  <cp:lastModifiedBy>Fredrik Abrahamsson</cp:lastModifiedBy>
  <cp:revision>90</cp:revision>
  <dcterms:created xsi:type="dcterms:W3CDTF">2018-03-03T15:41:27Z</dcterms:created>
  <dcterms:modified xsi:type="dcterms:W3CDTF">2019-03-25T21:02:02Z</dcterms:modified>
</cp:coreProperties>
</file>