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6" r:id="rId7"/>
    <p:sldId id="261" r:id="rId8"/>
    <p:sldId id="267" r:id="rId9"/>
    <p:sldId id="263" r:id="rId10"/>
    <p:sldId id="268" r:id="rId11"/>
    <p:sldId id="260" r:id="rId12"/>
    <p:sldId id="269" r:id="rId13"/>
    <p:sldId id="262" r:id="rId14"/>
    <p:sldId id="270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1177"/>
            <a:ext cx="5515303" cy="2387600"/>
          </a:xfrm>
        </p:spPr>
        <p:txBody>
          <a:bodyPr anchor="b">
            <a:normAutofit/>
          </a:bodyPr>
          <a:lstStyle>
            <a:lvl1pPr algn="l">
              <a:defRPr sz="5400">
                <a:latin typeface="Volvo Broad Pro" panose="02000606020000020004" pitchFamily="50" charset="0"/>
                <a:ea typeface="Adobe Gothic Std B" panose="020B0800000000000000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63886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D6E7-6DFC-4F9B-9EA0-38BFDC1229C4}" type="datetimeFigureOut">
              <a:rPr lang="sv-SE" smtClean="0"/>
              <a:t>2019-11-10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943B-0DC2-4029-8585-6E542BBFFEA8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A9C9DD-C72A-4874-9965-70915623C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1103" y="1743732"/>
            <a:ext cx="2801846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5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D6E7-6DFC-4F9B-9EA0-38BFDC1229C4}" type="datetimeFigureOut">
              <a:rPr lang="sv-SE" smtClean="0"/>
              <a:t>2019-11-10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943B-0DC2-4029-8585-6E542BBFFE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54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D6E7-6DFC-4F9B-9EA0-38BFDC1229C4}" type="datetimeFigureOut">
              <a:rPr lang="sv-SE" smtClean="0"/>
              <a:t>2019-11-10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943B-0DC2-4029-8585-6E542BBFFE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584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olvo Broad Pro" panose="02000606020000020004" pitchFamily="50" charset="0"/>
                <a:ea typeface="Adobe Gothic Std B" panose="020B0800000000000000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D6E7-6DFC-4F9B-9EA0-38BFDC1229C4}" type="datetimeFigureOut">
              <a:rPr lang="sv-SE" smtClean="0"/>
              <a:t>2019-11-10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943B-0DC2-4029-8585-6E542BBFFEA8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8C675-C156-4210-BCF4-F980E46B8A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9337" y="112986"/>
            <a:ext cx="1333214" cy="113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6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D6E7-6DFC-4F9B-9EA0-38BFDC1229C4}" type="datetimeFigureOut">
              <a:rPr lang="sv-SE" smtClean="0"/>
              <a:t>2019-11-10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943B-0DC2-4029-8585-6E542BBFFE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887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D6E7-6DFC-4F9B-9EA0-38BFDC1229C4}" type="datetimeFigureOut">
              <a:rPr lang="sv-SE" smtClean="0"/>
              <a:t>2019-11-10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943B-0DC2-4029-8585-6E542BBFFE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7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D6E7-6DFC-4F9B-9EA0-38BFDC1229C4}" type="datetimeFigureOut">
              <a:rPr lang="sv-SE" smtClean="0"/>
              <a:t>2019-11-10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943B-0DC2-4029-8585-6E542BBFFE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969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D6E7-6DFC-4F9B-9EA0-38BFDC1229C4}" type="datetimeFigureOut">
              <a:rPr lang="sv-SE" smtClean="0"/>
              <a:t>2019-11-10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943B-0DC2-4029-8585-6E542BBFFE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069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D6E7-6DFC-4F9B-9EA0-38BFDC1229C4}" type="datetimeFigureOut">
              <a:rPr lang="sv-SE" smtClean="0"/>
              <a:t>2019-11-10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943B-0DC2-4029-8585-6E542BBFFE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95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D6E7-6DFC-4F9B-9EA0-38BFDC1229C4}" type="datetimeFigureOut">
              <a:rPr lang="sv-SE" smtClean="0"/>
              <a:t>2019-11-10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943B-0DC2-4029-8585-6E542BBFFE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533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D6E7-6DFC-4F9B-9EA0-38BFDC1229C4}" type="datetimeFigureOut">
              <a:rPr lang="sv-SE" smtClean="0"/>
              <a:t>2019-11-10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943B-0DC2-4029-8585-6E542BBFFE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372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4D6E7-6DFC-4F9B-9EA0-38BFDC1229C4}" type="datetimeFigureOut">
              <a:rPr lang="sv-SE" smtClean="0"/>
              <a:t>2019-11-10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943B-0DC2-4029-8585-6E542BBFFE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400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D365-289A-4535-BB41-A35B562B33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400" dirty="0"/>
              <a:t>Föräldramöte</a:t>
            </a:r>
            <a:r>
              <a:rPr lang="sv-SE" dirty="0"/>
              <a:t> F/P-10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56BEC-8D4D-42D7-889F-2D17799C0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2019-11-14</a:t>
            </a:r>
          </a:p>
        </p:txBody>
      </p:sp>
    </p:spTree>
    <p:extLst>
      <p:ext uri="{BB962C8B-B14F-4D97-AF65-F5344CB8AC3E}">
        <p14:creationId xmlns:p14="http://schemas.microsoft.com/office/powerpoint/2010/main" val="313643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D673E-8792-417F-87A8-7EFCB6E5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 - hållpunkter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D0CD-CA51-44A7-9759-3F2C8A3E8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Bemanning 2020</a:t>
            </a:r>
          </a:p>
          <a:p>
            <a:r>
              <a:rPr lang="sv-SE" dirty="0"/>
              <a:t>Lagsammansättning</a:t>
            </a:r>
          </a:p>
          <a:p>
            <a:r>
              <a:rPr lang="sv-SE" dirty="0"/>
              <a:t>Inomhusträning VT 2020</a:t>
            </a:r>
          </a:p>
          <a:p>
            <a:r>
              <a:rPr lang="sv-SE" dirty="0"/>
              <a:t>Seriespel 7 mot 7 2020</a:t>
            </a:r>
          </a:p>
          <a:p>
            <a:r>
              <a:rPr lang="sv-SE" dirty="0"/>
              <a:t>Lagkassa</a:t>
            </a:r>
          </a:p>
          <a:p>
            <a:r>
              <a:rPr lang="sv-SE" dirty="0"/>
              <a:t>Övriga frågor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9E8C54-5BE6-4484-BF77-2AF881670EB1}"/>
              </a:ext>
            </a:extLst>
          </p:cNvPr>
          <p:cNvSpPr/>
          <p:nvPr/>
        </p:nvSpPr>
        <p:spPr>
          <a:xfrm>
            <a:off x="477742" y="1825624"/>
            <a:ext cx="4611094" cy="16033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12D99F-99E0-47E6-9886-58C7CAFE5FA7}"/>
              </a:ext>
            </a:extLst>
          </p:cNvPr>
          <p:cNvSpPr/>
          <p:nvPr/>
        </p:nvSpPr>
        <p:spPr>
          <a:xfrm>
            <a:off x="628650" y="3833665"/>
            <a:ext cx="4611094" cy="10734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344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9F9A-372F-48A2-B323-277C0D147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Seriespel 7 mot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4A471-2AF2-4A34-BA5A-64881D2A1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Bollstorlek 4</a:t>
            </a:r>
          </a:p>
          <a:p>
            <a:r>
              <a:rPr lang="sv-SE" dirty="0"/>
              <a:t>Straffar</a:t>
            </a:r>
          </a:p>
          <a:p>
            <a:r>
              <a:rPr lang="sv-SE" dirty="0"/>
              <a:t>Direkta frisparkar</a:t>
            </a:r>
          </a:p>
          <a:p>
            <a:r>
              <a:rPr lang="sv-SE" dirty="0"/>
              <a:t>3x20 minuter</a:t>
            </a:r>
          </a:p>
          <a:p>
            <a:r>
              <a:rPr lang="sv-SE" dirty="0"/>
              <a:t>Rekommendation 4 avbytare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554FF-7B99-40AF-8B88-D50BCE745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045" y="1428282"/>
            <a:ext cx="3537524" cy="50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7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D673E-8792-417F-87A8-7EFCB6E5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 - hållpunkter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D0CD-CA51-44A7-9759-3F2C8A3E8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Bemanning 2020</a:t>
            </a:r>
          </a:p>
          <a:p>
            <a:r>
              <a:rPr lang="sv-SE" dirty="0"/>
              <a:t>Lagsammansättning</a:t>
            </a:r>
          </a:p>
          <a:p>
            <a:r>
              <a:rPr lang="sv-SE" dirty="0"/>
              <a:t>Inomhusträning VT 2020</a:t>
            </a:r>
          </a:p>
          <a:p>
            <a:r>
              <a:rPr lang="sv-SE" dirty="0"/>
              <a:t>Seriespel 7 mot 7 2020</a:t>
            </a:r>
          </a:p>
          <a:p>
            <a:r>
              <a:rPr lang="sv-SE" dirty="0"/>
              <a:t>Lagkassa</a:t>
            </a:r>
          </a:p>
          <a:p>
            <a:r>
              <a:rPr lang="sv-SE" dirty="0"/>
              <a:t>Övriga frågor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9E8C54-5BE6-4484-BF77-2AF881670EB1}"/>
              </a:ext>
            </a:extLst>
          </p:cNvPr>
          <p:cNvSpPr/>
          <p:nvPr/>
        </p:nvSpPr>
        <p:spPr>
          <a:xfrm>
            <a:off x="477742" y="1825624"/>
            <a:ext cx="4611094" cy="207051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12D99F-99E0-47E6-9886-58C7CAFE5FA7}"/>
              </a:ext>
            </a:extLst>
          </p:cNvPr>
          <p:cNvSpPr/>
          <p:nvPr/>
        </p:nvSpPr>
        <p:spPr>
          <a:xfrm>
            <a:off x="628650" y="4350499"/>
            <a:ext cx="4611094" cy="5565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683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40E48-C9E2-41F1-BCC9-11C61A38C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Lagkassa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2F4A1-1C65-41DB-8CA9-6FC9B93A2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Saldo 2019-10-17: 7351kr</a:t>
            </a:r>
          </a:p>
          <a:p>
            <a:endParaRPr lang="sv-SE" dirty="0"/>
          </a:p>
          <a:p>
            <a:r>
              <a:rPr lang="sv-SE" dirty="0"/>
              <a:t>Försäljning och insamling</a:t>
            </a:r>
          </a:p>
          <a:p>
            <a:pPr lvl="1"/>
            <a:r>
              <a:rPr lang="sv-SE" dirty="0"/>
              <a:t>Cupkostnader ofta 1000 kr/anmält lag</a:t>
            </a:r>
          </a:p>
        </p:txBody>
      </p:sp>
    </p:spTree>
    <p:extLst>
      <p:ext uri="{BB962C8B-B14F-4D97-AF65-F5344CB8AC3E}">
        <p14:creationId xmlns:p14="http://schemas.microsoft.com/office/powerpoint/2010/main" val="351503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D673E-8792-417F-87A8-7EFCB6E5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 - hållpunkter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D0CD-CA51-44A7-9759-3F2C8A3E8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Bemanning 2020</a:t>
            </a:r>
          </a:p>
          <a:p>
            <a:r>
              <a:rPr lang="sv-SE" dirty="0"/>
              <a:t>Lagsammansättning</a:t>
            </a:r>
          </a:p>
          <a:p>
            <a:r>
              <a:rPr lang="sv-SE" dirty="0"/>
              <a:t>Inomhusträning VT 2020</a:t>
            </a:r>
          </a:p>
          <a:p>
            <a:r>
              <a:rPr lang="sv-SE" dirty="0"/>
              <a:t>Seriespel 7 mot 7 2020</a:t>
            </a:r>
          </a:p>
          <a:p>
            <a:r>
              <a:rPr lang="sv-SE" dirty="0"/>
              <a:t>Lagkassa</a:t>
            </a:r>
          </a:p>
          <a:p>
            <a:r>
              <a:rPr lang="sv-SE" dirty="0"/>
              <a:t>Övriga frågor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9E8C54-5BE6-4484-BF77-2AF881670EB1}"/>
              </a:ext>
            </a:extLst>
          </p:cNvPr>
          <p:cNvSpPr/>
          <p:nvPr/>
        </p:nvSpPr>
        <p:spPr>
          <a:xfrm>
            <a:off x="477742" y="1825624"/>
            <a:ext cx="4611094" cy="251351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90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987D-7B84-4EC4-A0F9-D5E64C38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frågor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C24BA-03A5-403A-A452-2CF3BF919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Föräldrahjälp vid träning</a:t>
            </a:r>
          </a:p>
          <a:p>
            <a:pPr lvl="1"/>
            <a:r>
              <a:rPr lang="sv-SE" dirty="0"/>
              <a:t>Plocka ihop material och ställ på plats i klubbhuset</a:t>
            </a:r>
          </a:p>
          <a:p>
            <a:pPr lvl="1"/>
            <a:r>
              <a:rPr lang="sv-SE" dirty="0"/>
              <a:t>Skräpplockning av träningsyta</a:t>
            </a:r>
          </a:p>
        </p:txBody>
      </p:sp>
    </p:spTree>
    <p:extLst>
      <p:ext uri="{BB962C8B-B14F-4D97-AF65-F5344CB8AC3E}">
        <p14:creationId xmlns:p14="http://schemas.microsoft.com/office/powerpoint/2010/main" val="364848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D673E-8792-417F-87A8-7EFCB6E5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 - hållpunkter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D0CD-CA51-44A7-9759-3F2C8A3E8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Bemanning 2020</a:t>
            </a:r>
          </a:p>
          <a:p>
            <a:r>
              <a:rPr lang="sv-SE" dirty="0"/>
              <a:t>Lagsammansättning</a:t>
            </a:r>
          </a:p>
          <a:p>
            <a:r>
              <a:rPr lang="sv-SE" dirty="0"/>
              <a:t>Inomhusträning VT 2020</a:t>
            </a:r>
          </a:p>
          <a:p>
            <a:r>
              <a:rPr lang="sv-SE" dirty="0"/>
              <a:t>Seriespel 7 mot 7 2020</a:t>
            </a:r>
          </a:p>
          <a:p>
            <a:r>
              <a:rPr lang="sv-SE" dirty="0"/>
              <a:t>Lagkassa</a:t>
            </a:r>
          </a:p>
          <a:p>
            <a:r>
              <a:rPr lang="sv-SE" dirty="0"/>
              <a:t>Övriga frågor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487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D673E-8792-417F-87A8-7EFCB6E5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 - hållpunkter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D0CD-CA51-44A7-9759-3F2C8A3E8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Bemanning 2020</a:t>
            </a:r>
          </a:p>
          <a:p>
            <a:r>
              <a:rPr lang="sv-SE" dirty="0"/>
              <a:t>Lagsammansättning</a:t>
            </a:r>
          </a:p>
          <a:p>
            <a:r>
              <a:rPr lang="sv-SE" dirty="0"/>
              <a:t>Inomhusträning VT 2020</a:t>
            </a:r>
          </a:p>
          <a:p>
            <a:r>
              <a:rPr lang="sv-SE" dirty="0"/>
              <a:t>Seriespel 7 mot 7 2020</a:t>
            </a:r>
          </a:p>
          <a:p>
            <a:r>
              <a:rPr lang="sv-SE" dirty="0"/>
              <a:t>Lagkassa</a:t>
            </a:r>
          </a:p>
          <a:p>
            <a:r>
              <a:rPr lang="sv-SE" dirty="0"/>
              <a:t>Övriga frågor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9E8C54-5BE6-4484-BF77-2AF881670EB1}"/>
              </a:ext>
            </a:extLst>
          </p:cNvPr>
          <p:cNvSpPr/>
          <p:nvPr/>
        </p:nvSpPr>
        <p:spPr>
          <a:xfrm>
            <a:off x="403907" y="2316854"/>
            <a:ext cx="5273227" cy="2939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987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7105-A79A-4E7C-949E-023117BB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Bemanning 2020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462E9A-1F2E-46D3-8C94-54BF3B113F7F}"/>
              </a:ext>
            </a:extLst>
          </p:cNvPr>
          <p:cNvGrpSpPr/>
          <p:nvPr/>
        </p:nvGrpSpPr>
        <p:grpSpPr>
          <a:xfrm>
            <a:off x="1499226" y="1406282"/>
            <a:ext cx="3281048" cy="1424894"/>
            <a:chOff x="1043426" y="2092461"/>
            <a:chExt cx="3281048" cy="14248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C452591-09C3-4DD7-A336-A06BA8609174}"/>
                </a:ext>
              </a:extLst>
            </p:cNvPr>
            <p:cNvSpPr/>
            <p:nvPr/>
          </p:nvSpPr>
          <p:spPr>
            <a:xfrm>
              <a:off x="1043426" y="2092461"/>
              <a:ext cx="3135887" cy="14248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266B02-6E32-4CB4-8E7E-3DE5C981C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8587" y="2225130"/>
              <a:ext cx="909484" cy="1126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405833-EC59-4E6E-95EA-EB4CD35929F9}"/>
                </a:ext>
              </a:extLst>
            </p:cNvPr>
            <p:cNvSpPr txBox="1"/>
            <p:nvPr/>
          </p:nvSpPr>
          <p:spPr>
            <a:xfrm>
              <a:off x="2762140" y="2348546"/>
              <a:ext cx="1562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Helen Rubensson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481330-03E4-4E07-8A4B-11701202DB03}"/>
                </a:ext>
              </a:extLst>
            </p:cNvPr>
            <p:cNvSpPr txBox="1"/>
            <p:nvPr/>
          </p:nvSpPr>
          <p:spPr>
            <a:xfrm>
              <a:off x="2243232" y="2348546"/>
              <a:ext cx="8384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Namn: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74C425-F81C-4C4D-AC8F-CB32EF0EBD86}"/>
                </a:ext>
              </a:extLst>
            </p:cNvPr>
            <p:cNvSpPr txBox="1"/>
            <p:nvPr/>
          </p:nvSpPr>
          <p:spPr>
            <a:xfrm>
              <a:off x="2243231" y="2604631"/>
              <a:ext cx="8384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Roll: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B41BA5-D1AF-4026-B8EF-412B95B235C1}"/>
                </a:ext>
              </a:extLst>
            </p:cNvPr>
            <p:cNvSpPr txBox="1"/>
            <p:nvPr/>
          </p:nvSpPr>
          <p:spPr>
            <a:xfrm>
              <a:off x="2762139" y="2604630"/>
              <a:ext cx="1562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Kommunikation</a:t>
              </a:r>
            </a:p>
            <a:p>
              <a:r>
                <a:rPr lang="sv-SE" sz="1200" dirty="0"/>
                <a:t>- Föräldrar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73536FE-DF44-4BB4-881D-A586989ED998}"/>
              </a:ext>
            </a:extLst>
          </p:cNvPr>
          <p:cNvGrpSpPr/>
          <p:nvPr/>
        </p:nvGrpSpPr>
        <p:grpSpPr>
          <a:xfrm>
            <a:off x="4691217" y="1404148"/>
            <a:ext cx="3281048" cy="1424894"/>
            <a:chOff x="5234302" y="1512683"/>
            <a:chExt cx="3281048" cy="142489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4E8475D-D2CF-4CA5-B0BF-FCDE4EBF4003}"/>
                </a:ext>
              </a:extLst>
            </p:cNvPr>
            <p:cNvGrpSpPr/>
            <p:nvPr/>
          </p:nvGrpSpPr>
          <p:grpSpPr>
            <a:xfrm>
              <a:off x="5234302" y="1512683"/>
              <a:ext cx="3281048" cy="1424894"/>
              <a:chOff x="1043426" y="2092461"/>
              <a:chExt cx="3281048" cy="142489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A977E57-A15E-483B-A20F-E4A4551B5CC5}"/>
                  </a:ext>
                </a:extLst>
              </p:cNvPr>
              <p:cNvSpPr/>
              <p:nvPr/>
            </p:nvSpPr>
            <p:spPr>
              <a:xfrm>
                <a:off x="1043426" y="2092461"/>
                <a:ext cx="3135887" cy="142489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CBE56C-8AF6-470B-8B97-64CB14F7F217}"/>
                  </a:ext>
                </a:extLst>
              </p:cNvPr>
              <p:cNvSpPr txBox="1"/>
              <p:nvPr/>
            </p:nvSpPr>
            <p:spPr>
              <a:xfrm>
                <a:off x="2762140" y="2348546"/>
                <a:ext cx="15623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Marie Johansson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8053437-C15E-4A91-BF59-1B2934066971}"/>
                  </a:ext>
                </a:extLst>
              </p:cNvPr>
              <p:cNvSpPr txBox="1"/>
              <p:nvPr/>
            </p:nvSpPr>
            <p:spPr>
              <a:xfrm>
                <a:off x="2243232" y="2348546"/>
                <a:ext cx="8384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Namn: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9EEF3D-FD5D-4F08-95AA-5373A6E7D5AA}"/>
                  </a:ext>
                </a:extLst>
              </p:cNvPr>
              <p:cNvSpPr txBox="1"/>
              <p:nvPr/>
            </p:nvSpPr>
            <p:spPr>
              <a:xfrm>
                <a:off x="2243231" y="2604631"/>
                <a:ext cx="8384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Roll: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0132EF-F655-4F7A-872B-B7312D90BB3D}"/>
                  </a:ext>
                </a:extLst>
              </p:cNvPr>
              <p:cNvSpPr txBox="1"/>
              <p:nvPr/>
            </p:nvSpPr>
            <p:spPr>
              <a:xfrm>
                <a:off x="2762139" y="2604630"/>
                <a:ext cx="15623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Kassör</a:t>
                </a:r>
              </a:p>
              <a:p>
                <a:r>
                  <a:rPr lang="sv-SE" sz="1200" dirty="0"/>
                  <a:t>Kommunikation</a:t>
                </a:r>
              </a:p>
              <a:p>
                <a:r>
                  <a:rPr lang="sv-SE" sz="1200" dirty="0"/>
                  <a:t>- Klubb / Kansli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8B4FF78-D725-41C2-833E-A49838328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9937" y="1631380"/>
              <a:ext cx="909351" cy="11735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31528C-E5FC-4B55-882E-BAA3E2B764FA}"/>
              </a:ext>
            </a:extLst>
          </p:cNvPr>
          <p:cNvGrpSpPr/>
          <p:nvPr/>
        </p:nvGrpSpPr>
        <p:grpSpPr>
          <a:xfrm>
            <a:off x="4691216" y="2907777"/>
            <a:ext cx="3281048" cy="1424894"/>
            <a:chOff x="4365372" y="3301618"/>
            <a:chExt cx="3281048" cy="142489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2A93374-242A-4F69-BBA6-728A0FAA579E}"/>
                </a:ext>
              </a:extLst>
            </p:cNvPr>
            <p:cNvGrpSpPr/>
            <p:nvPr/>
          </p:nvGrpSpPr>
          <p:grpSpPr>
            <a:xfrm>
              <a:off x="4365372" y="3301618"/>
              <a:ext cx="3281048" cy="1424894"/>
              <a:chOff x="1043426" y="2092461"/>
              <a:chExt cx="3281048" cy="142489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95844DBE-E2EC-487E-B20C-464E956EF98D}"/>
                  </a:ext>
                </a:extLst>
              </p:cNvPr>
              <p:cNvSpPr/>
              <p:nvPr/>
            </p:nvSpPr>
            <p:spPr>
              <a:xfrm>
                <a:off x="1043426" y="2092461"/>
                <a:ext cx="3135887" cy="142489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774CB7-AFF1-4D66-80B1-66C693813675}"/>
                  </a:ext>
                </a:extLst>
              </p:cNvPr>
              <p:cNvSpPr txBox="1"/>
              <p:nvPr/>
            </p:nvSpPr>
            <p:spPr>
              <a:xfrm>
                <a:off x="2762140" y="2348546"/>
                <a:ext cx="15623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Magnus Björnli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027968-7DB0-4C76-AEC8-2BC3019AE8A4}"/>
                  </a:ext>
                </a:extLst>
              </p:cNvPr>
              <p:cNvSpPr txBox="1"/>
              <p:nvPr/>
            </p:nvSpPr>
            <p:spPr>
              <a:xfrm>
                <a:off x="2243232" y="2348546"/>
                <a:ext cx="8384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Namn: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EE5A3C4-5759-4C47-ABCC-993F6E106B6A}"/>
                  </a:ext>
                </a:extLst>
              </p:cNvPr>
              <p:cNvSpPr txBox="1"/>
              <p:nvPr/>
            </p:nvSpPr>
            <p:spPr>
              <a:xfrm>
                <a:off x="2243231" y="2604631"/>
                <a:ext cx="8384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Roll: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F96E5E-BE1F-4413-9E61-5B9A71C99B7E}"/>
                  </a:ext>
                </a:extLst>
              </p:cNvPr>
              <p:cNvSpPr txBox="1"/>
              <p:nvPr/>
            </p:nvSpPr>
            <p:spPr>
              <a:xfrm>
                <a:off x="2762139" y="2604630"/>
                <a:ext cx="15623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Kommunikation</a:t>
                </a:r>
              </a:p>
              <a:p>
                <a:r>
                  <a:rPr lang="sv-SE" sz="1200" dirty="0"/>
                  <a:t>- Domare</a:t>
                </a:r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FB7C184-F895-4064-A63E-28B1CF343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5304" y="3429000"/>
              <a:ext cx="787693" cy="11269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01B0F7D-A3BB-4814-8EA9-1A58CEFB3E43}"/>
              </a:ext>
            </a:extLst>
          </p:cNvPr>
          <p:cNvGrpSpPr/>
          <p:nvPr/>
        </p:nvGrpSpPr>
        <p:grpSpPr>
          <a:xfrm>
            <a:off x="1499225" y="2907777"/>
            <a:ext cx="3281048" cy="1424894"/>
            <a:chOff x="512363" y="4709683"/>
            <a:chExt cx="3281048" cy="142489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78AF4FD-1FB4-4D4F-A3C4-423881490697}"/>
                </a:ext>
              </a:extLst>
            </p:cNvPr>
            <p:cNvGrpSpPr/>
            <p:nvPr/>
          </p:nvGrpSpPr>
          <p:grpSpPr>
            <a:xfrm>
              <a:off x="512363" y="4709683"/>
              <a:ext cx="3281048" cy="1424894"/>
              <a:chOff x="1043426" y="2092461"/>
              <a:chExt cx="3281048" cy="142489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E93BA975-C38B-4048-B829-A0EC8A12B4B0}"/>
                  </a:ext>
                </a:extLst>
              </p:cNvPr>
              <p:cNvSpPr/>
              <p:nvPr/>
            </p:nvSpPr>
            <p:spPr>
              <a:xfrm>
                <a:off x="1043426" y="2092461"/>
                <a:ext cx="3135887" cy="142489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9BD3E8-ECF4-4B58-9E68-040A1B019D89}"/>
                  </a:ext>
                </a:extLst>
              </p:cNvPr>
              <p:cNvSpPr txBox="1"/>
              <p:nvPr/>
            </p:nvSpPr>
            <p:spPr>
              <a:xfrm>
                <a:off x="2762140" y="2348546"/>
                <a:ext cx="15623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Morgan Blomgren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503686-1634-42F7-BB38-CCDE5244A189}"/>
                  </a:ext>
                </a:extLst>
              </p:cNvPr>
              <p:cNvSpPr txBox="1"/>
              <p:nvPr/>
            </p:nvSpPr>
            <p:spPr>
              <a:xfrm>
                <a:off x="2243232" y="2348546"/>
                <a:ext cx="8384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Namn: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A7E43C1-18F7-42DD-BB75-28DE488083C3}"/>
                  </a:ext>
                </a:extLst>
              </p:cNvPr>
              <p:cNvSpPr txBox="1"/>
              <p:nvPr/>
            </p:nvSpPr>
            <p:spPr>
              <a:xfrm>
                <a:off x="2243231" y="2604631"/>
                <a:ext cx="8384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Roll: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304680-9B43-4C12-A8C9-089A950F4278}"/>
                  </a:ext>
                </a:extLst>
              </p:cNvPr>
              <p:cNvSpPr txBox="1"/>
              <p:nvPr/>
            </p:nvSpPr>
            <p:spPr>
              <a:xfrm>
                <a:off x="2762139" y="2604630"/>
                <a:ext cx="15623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/>
                  <a:t>Laget.se</a:t>
                </a:r>
              </a:p>
              <a:p>
                <a:r>
                  <a:rPr lang="sv-SE" sz="1200" dirty="0"/>
                  <a:t>- Kallelser</a:t>
                </a: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BB61B8A-98E9-456D-868B-375064302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7702" y="4847072"/>
              <a:ext cx="826252" cy="11501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525439-020D-4149-9B2C-41B0F746AE48}"/>
              </a:ext>
            </a:extLst>
          </p:cNvPr>
          <p:cNvGrpSpPr/>
          <p:nvPr/>
        </p:nvGrpSpPr>
        <p:grpSpPr>
          <a:xfrm>
            <a:off x="1499225" y="4393781"/>
            <a:ext cx="3281048" cy="1424894"/>
            <a:chOff x="1043426" y="2092461"/>
            <a:chExt cx="3281048" cy="14248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70B95800-5F09-4730-B8E4-3EF61D33C67B}"/>
                </a:ext>
              </a:extLst>
            </p:cNvPr>
            <p:cNvSpPr/>
            <p:nvPr/>
          </p:nvSpPr>
          <p:spPr>
            <a:xfrm>
              <a:off x="1043426" y="2092461"/>
              <a:ext cx="3135887" cy="14248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372DF58-B4AB-48B6-9E6D-6954D484EEA1}"/>
                </a:ext>
              </a:extLst>
            </p:cNvPr>
            <p:cNvSpPr txBox="1"/>
            <p:nvPr/>
          </p:nvSpPr>
          <p:spPr>
            <a:xfrm>
              <a:off x="2762140" y="2348546"/>
              <a:ext cx="1562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Thomas Adamek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52F4991-86DB-4E0D-9514-4D9D841A87A2}"/>
                </a:ext>
              </a:extLst>
            </p:cNvPr>
            <p:cNvSpPr txBox="1"/>
            <p:nvPr/>
          </p:nvSpPr>
          <p:spPr>
            <a:xfrm>
              <a:off x="2243232" y="2348546"/>
              <a:ext cx="8384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Namn: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07BB329-CCA1-4EA6-9567-F52D06ED43F0}"/>
                </a:ext>
              </a:extLst>
            </p:cNvPr>
            <p:cNvSpPr txBox="1"/>
            <p:nvPr/>
          </p:nvSpPr>
          <p:spPr>
            <a:xfrm>
              <a:off x="2243231" y="2604631"/>
              <a:ext cx="8384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Roll: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102CFC-13F2-4497-B490-BC80C15EB540}"/>
                </a:ext>
              </a:extLst>
            </p:cNvPr>
            <p:cNvSpPr txBox="1"/>
            <p:nvPr/>
          </p:nvSpPr>
          <p:spPr>
            <a:xfrm>
              <a:off x="2762139" y="2604630"/>
              <a:ext cx="1562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Träningsplanering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52A12A4B-87E3-4658-8C9B-FEAC98424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603" y="4537158"/>
            <a:ext cx="843854" cy="11269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40D9BC29-EDD4-4E90-9C43-50F4742C8ABC}"/>
              </a:ext>
            </a:extLst>
          </p:cNvPr>
          <p:cNvGrpSpPr/>
          <p:nvPr/>
        </p:nvGrpSpPr>
        <p:grpSpPr>
          <a:xfrm>
            <a:off x="4700340" y="4403970"/>
            <a:ext cx="3281048" cy="1424894"/>
            <a:chOff x="1043426" y="2092461"/>
            <a:chExt cx="3281048" cy="14248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C86E7820-0F6D-43D9-A46A-5A9A93D96160}"/>
                </a:ext>
              </a:extLst>
            </p:cNvPr>
            <p:cNvSpPr/>
            <p:nvPr/>
          </p:nvSpPr>
          <p:spPr>
            <a:xfrm>
              <a:off x="1043426" y="2092461"/>
              <a:ext cx="3135887" cy="14248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24AC0AE-BA93-4821-9AA4-371D46559E9A}"/>
                </a:ext>
              </a:extLst>
            </p:cNvPr>
            <p:cNvSpPr txBox="1"/>
            <p:nvPr/>
          </p:nvSpPr>
          <p:spPr>
            <a:xfrm>
              <a:off x="2762140" y="2348546"/>
              <a:ext cx="1562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Anders Rand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3CF5247-7407-4CB6-B2AA-382BB28878EE}"/>
                </a:ext>
              </a:extLst>
            </p:cNvPr>
            <p:cNvSpPr txBox="1"/>
            <p:nvPr/>
          </p:nvSpPr>
          <p:spPr>
            <a:xfrm>
              <a:off x="2243232" y="2348546"/>
              <a:ext cx="8384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Namn: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2862C4E-5330-4A2A-AE60-DA53561B4D37}"/>
                </a:ext>
              </a:extLst>
            </p:cNvPr>
            <p:cNvSpPr txBox="1"/>
            <p:nvPr/>
          </p:nvSpPr>
          <p:spPr>
            <a:xfrm>
              <a:off x="2243231" y="2604631"/>
              <a:ext cx="8384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Roll: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20B9EB6-2EFF-4D05-A6B9-4FA61728AF7A}"/>
                </a:ext>
              </a:extLst>
            </p:cNvPr>
            <p:cNvSpPr txBox="1"/>
            <p:nvPr/>
          </p:nvSpPr>
          <p:spPr>
            <a:xfrm>
              <a:off x="2762139" y="2604630"/>
              <a:ext cx="1562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Laget.se</a:t>
              </a:r>
            </a:p>
            <a:p>
              <a:r>
                <a:rPr lang="sv-SE" sz="1200" dirty="0"/>
                <a:t>Fogis.se</a:t>
              </a: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A6E4BCDF-93D9-468F-91A9-82F11AD56D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3650" y="4506655"/>
            <a:ext cx="950897" cy="1157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163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6E5B-BDED-4868-B38B-227574C7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Bemanning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E6E8A-8DB5-4A62-BF19-81E1F8A9F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49 registrerade barn</a:t>
            </a:r>
          </a:p>
          <a:p>
            <a:pPr lvl="1"/>
            <a:r>
              <a:rPr lang="sv-SE" dirty="0"/>
              <a:t>31 pojkar</a:t>
            </a:r>
          </a:p>
          <a:p>
            <a:pPr lvl="1"/>
            <a:r>
              <a:rPr lang="sv-SE" dirty="0"/>
              <a:t>18 flickor</a:t>
            </a:r>
          </a:p>
          <a:p>
            <a:pPr lvl="1"/>
            <a:endParaRPr lang="sv-SE" dirty="0"/>
          </a:p>
          <a:p>
            <a:r>
              <a:rPr lang="sv-SE" dirty="0"/>
              <a:t>Behov finns för ytterligare minst två ledare</a:t>
            </a:r>
          </a:p>
          <a:p>
            <a:pPr lvl="1"/>
            <a:r>
              <a:rPr lang="sv-SE" dirty="0"/>
              <a:t>Joachim + Linnea lämnar vid årsskiftet</a:t>
            </a:r>
          </a:p>
          <a:p>
            <a:pPr lvl="2"/>
            <a:r>
              <a:rPr lang="sv-SE" dirty="0"/>
              <a:t>Behov av tre ledare för flickorna</a:t>
            </a:r>
          </a:p>
          <a:p>
            <a:pPr lvl="1"/>
            <a:r>
              <a:rPr lang="sv-SE" dirty="0"/>
              <a:t>Frivilliga kontaktar någon i ledargruppen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3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D673E-8792-417F-87A8-7EFCB6E5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 - hållpunkter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D0CD-CA51-44A7-9759-3F2C8A3E8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Bemanning 2020</a:t>
            </a:r>
          </a:p>
          <a:p>
            <a:r>
              <a:rPr lang="sv-SE" dirty="0"/>
              <a:t>Lagsammansättning</a:t>
            </a:r>
          </a:p>
          <a:p>
            <a:r>
              <a:rPr lang="sv-SE" dirty="0"/>
              <a:t>Inomhusträning VT 2020</a:t>
            </a:r>
          </a:p>
          <a:p>
            <a:r>
              <a:rPr lang="sv-SE" dirty="0"/>
              <a:t>Seriespel 7 mot 7 2020</a:t>
            </a:r>
          </a:p>
          <a:p>
            <a:r>
              <a:rPr lang="sv-SE" dirty="0"/>
              <a:t>Lagkassa</a:t>
            </a:r>
          </a:p>
          <a:p>
            <a:r>
              <a:rPr lang="sv-SE" dirty="0"/>
              <a:t>Övriga frågor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9E8C54-5BE6-4484-BF77-2AF881670EB1}"/>
              </a:ext>
            </a:extLst>
          </p:cNvPr>
          <p:cNvSpPr/>
          <p:nvPr/>
        </p:nvSpPr>
        <p:spPr>
          <a:xfrm>
            <a:off x="477742" y="1825625"/>
            <a:ext cx="4611094" cy="5711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12D99F-99E0-47E6-9886-58C7CAFE5FA7}"/>
              </a:ext>
            </a:extLst>
          </p:cNvPr>
          <p:cNvSpPr/>
          <p:nvPr/>
        </p:nvSpPr>
        <p:spPr>
          <a:xfrm>
            <a:off x="628650" y="2857875"/>
            <a:ext cx="4611094" cy="204921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135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7EB22-1377-4B29-9AA9-A820B252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Lagsammansättning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59C99-6167-467B-B835-E4BCF2AFE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Diskussion startad kring sammanslagning av F10 med F09</a:t>
            </a:r>
          </a:p>
          <a:p>
            <a:pPr lvl="1"/>
            <a:r>
              <a:rPr lang="sv-SE" dirty="0"/>
              <a:t>Tränarbehov</a:t>
            </a:r>
          </a:p>
          <a:p>
            <a:pPr lvl="1"/>
            <a:r>
              <a:rPr lang="sv-SE" dirty="0"/>
              <a:t>Start ihop med seriespel 2020</a:t>
            </a:r>
          </a:p>
          <a:p>
            <a:endParaRPr lang="sv-SE" dirty="0"/>
          </a:p>
          <a:p>
            <a:r>
              <a:rPr lang="sv-SE" dirty="0"/>
              <a:t>Aktivitet i flera åldersgrupper parallellt</a:t>
            </a:r>
          </a:p>
          <a:p>
            <a:pPr lvl="1"/>
            <a:r>
              <a:rPr lang="sv-SE" dirty="0"/>
              <a:t>I dialog med tränare och med barnet i fokus</a:t>
            </a:r>
          </a:p>
          <a:p>
            <a:pPr lvl="1"/>
            <a:r>
              <a:rPr lang="sv-SE" dirty="0"/>
              <a:t>Egna laget först</a:t>
            </a:r>
          </a:p>
          <a:p>
            <a:pPr lvl="1"/>
            <a:r>
              <a:rPr lang="sv-SE" dirty="0"/>
              <a:t>Rekommenderas ej av klubben</a:t>
            </a:r>
          </a:p>
        </p:txBody>
      </p:sp>
    </p:spTree>
    <p:extLst>
      <p:ext uri="{BB962C8B-B14F-4D97-AF65-F5344CB8AC3E}">
        <p14:creationId xmlns:p14="http://schemas.microsoft.com/office/powerpoint/2010/main" val="121018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D673E-8792-417F-87A8-7EFCB6E5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 - hållpunkter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D0CD-CA51-44A7-9759-3F2C8A3E8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Bemanning 2020</a:t>
            </a:r>
          </a:p>
          <a:p>
            <a:r>
              <a:rPr lang="sv-SE" dirty="0"/>
              <a:t>Lagsammansättning</a:t>
            </a:r>
          </a:p>
          <a:p>
            <a:r>
              <a:rPr lang="sv-SE" dirty="0"/>
              <a:t>Inomhusträning VT 2020</a:t>
            </a:r>
          </a:p>
          <a:p>
            <a:r>
              <a:rPr lang="sv-SE" dirty="0"/>
              <a:t>Seriespel 7 mot 7 2020</a:t>
            </a:r>
          </a:p>
          <a:p>
            <a:r>
              <a:rPr lang="sv-SE" dirty="0"/>
              <a:t>Lagkassa</a:t>
            </a:r>
          </a:p>
          <a:p>
            <a:r>
              <a:rPr lang="sv-SE" dirty="0"/>
              <a:t>Övriga frågor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9E8C54-5BE6-4484-BF77-2AF881670EB1}"/>
              </a:ext>
            </a:extLst>
          </p:cNvPr>
          <p:cNvSpPr/>
          <p:nvPr/>
        </p:nvSpPr>
        <p:spPr>
          <a:xfrm>
            <a:off x="477742" y="1825625"/>
            <a:ext cx="4611094" cy="10027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12D99F-99E0-47E6-9886-58C7CAFE5FA7}"/>
              </a:ext>
            </a:extLst>
          </p:cNvPr>
          <p:cNvSpPr/>
          <p:nvPr/>
        </p:nvSpPr>
        <p:spPr>
          <a:xfrm>
            <a:off x="628650" y="3339547"/>
            <a:ext cx="4611094" cy="156754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210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9B2A0-0C86-4061-B01E-6CF82685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Inomhusträning vt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4E43F-4728-4C5A-8F37-F2AAD30A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Utomhusträning fortsätter tills vi ej får beträda planen.</a:t>
            </a:r>
          </a:p>
          <a:p>
            <a:r>
              <a:rPr lang="sv-SE" dirty="0"/>
              <a:t>Inomhusträning startar 12:e Januari</a:t>
            </a:r>
          </a:p>
          <a:p>
            <a:pPr lvl="1"/>
            <a:r>
              <a:rPr lang="sv-SE" dirty="0"/>
              <a:t>Söndagar 13:00 – 17:00 i Gunnilse skola</a:t>
            </a:r>
          </a:p>
        </p:txBody>
      </p:sp>
    </p:spTree>
    <p:extLst>
      <p:ext uri="{BB962C8B-B14F-4D97-AF65-F5344CB8AC3E}">
        <p14:creationId xmlns:p14="http://schemas.microsoft.com/office/powerpoint/2010/main" val="3588030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3795</TotalTime>
  <Words>326</Words>
  <Application>Microsoft Office PowerPoint</Application>
  <PresentationFormat>On-screen Show (4:3)</PresentationFormat>
  <Paragraphs>119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Volvo Broad Pro</vt:lpstr>
      <vt:lpstr>Office Theme</vt:lpstr>
      <vt:lpstr>Föräldramöte F/P-10</vt:lpstr>
      <vt:lpstr>Innehåll - hållpunkter</vt:lpstr>
      <vt:lpstr>Innehåll - hållpunkter</vt:lpstr>
      <vt:lpstr>Bemanning 2020</vt:lpstr>
      <vt:lpstr>Bemanning 2020</vt:lpstr>
      <vt:lpstr>Innehåll - hållpunkter</vt:lpstr>
      <vt:lpstr>Lagsammansättning</vt:lpstr>
      <vt:lpstr>Innehåll - hållpunkter</vt:lpstr>
      <vt:lpstr>Inomhusträning vt 2020</vt:lpstr>
      <vt:lpstr>Innehåll - hållpunkter</vt:lpstr>
      <vt:lpstr>Seriespel 7 mot 7</vt:lpstr>
      <vt:lpstr>Innehåll - hållpunkter</vt:lpstr>
      <vt:lpstr>Lagkassa</vt:lpstr>
      <vt:lpstr>Innehåll - hållpunkter</vt:lpstr>
      <vt:lpstr>Övriga frågor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 Rand</dc:creator>
  <cp:lastModifiedBy>Anders Rand</cp:lastModifiedBy>
  <cp:revision>29</cp:revision>
  <dcterms:created xsi:type="dcterms:W3CDTF">2018-08-19T09:23:12Z</dcterms:created>
  <dcterms:modified xsi:type="dcterms:W3CDTF">2019-11-10T19:35:35Z</dcterms:modified>
</cp:coreProperties>
</file>