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AD357-D98D-441A-9050-BBA7D4B06B25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C8F51-086A-4769-9E11-C2BCB6EF3A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037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583CB2-4F9A-504A-94F1-08B2371A2A3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728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C9D6DC-220D-4281-9B07-33000769E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33CDEA5-CB5B-4301-8EF5-6D9FF7FB2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B991C7-F3C9-4FD1-9B25-C5A6C197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E3E637-64EC-4E23-AA97-E27762420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C33B08-43FB-4DE7-A7C7-2852D3CB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70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47B51B-9E9F-4C16-A213-3D356A614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2F8894-B6ED-44CC-BC9C-26A3F322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A3378B-3848-40F7-BE93-292E8496B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EC8A7D-F75A-46BB-928A-70CBC4135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99480F-B435-4D91-97AF-E54C6B5C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59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1653DA9-3220-40F8-82C1-45C229CEC3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A148925-8E54-41CF-9439-B41B0EA39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086139-F895-4DE2-9582-2930B9C5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C1C5D4-7DB7-4C63-88C0-3FA5DF09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49ED2F-A47D-452E-AC2F-D51C1D16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232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6F1A3F-A29A-48FC-9940-9FDEBD78E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A31342-18B6-49E9-90E8-C4B5D8F51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CAFE37-6A4F-451C-BF29-AE45534E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AB9564-8730-4B42-A15A-EA4040169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C06BE6-1D40-4BC9-8A57-E97A173C8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0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DC4EAB-9134-49F5-A2E0-46CE45F51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3D105D-CAF5-4C71-8F26-A765E35EF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43478DD-0847-495A-A040-6A861F749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764AC4-4425-4E33-9262-11A0CAAB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A6BE2C-6B99-490F-88D8-B5B7CCF5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918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F31BC3-CCCE-41C4-82CD-B5C0A884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3B81A6-682E-4143-8BF5-2C6CE03A8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7DFDAB5-B182-4BCC-8344-C372E25BB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9DA890B-352C-4EDB-B8E5-BB49AB3F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B1090E0-E02D-45BC-95CD-2CD37ACAF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06A3B22-FACF-4EA2-983B-DD382279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521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5606F8-5CCC-418A-B467-FFE8198FD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27726A-F7CF-40F8-BD31-A39AF1F2D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4306B6B-7D40-4830-A074-6A5BDC478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7FCD73F-96AB-4AA1-9817-5A0B82ED3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C68301D-9B44-4904-A761-93BE492C9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377653F-5895-4214-A1A0-35664199F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256A8D0-9701-48EA-A92B-CD933354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D62F135-3F0C-4FD6-B14E-EE8102C1C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949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1BA05C-0EDA-4833-8D09-BCECD941E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B5D63C7-250B-4BAC-B60F-65D5D7D9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06824D0-A657-4A01-A203-34F750E02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11C57AA-0852-49DD-A5C9-F09378A0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162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116ACAE-6C93-4888-9659-CC33288B6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C3A7FF9-3E6D-4841-96FD-98016E49D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3751C20-5371-4284-B0FE-CE82650C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02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E16CA4-EF2F-4D80-8B1F-8C4A86C28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77AC7A-FEEF-4A63-B762-967FC33FA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E6AB9D1-972C-486C-AF3E-927A70E4E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EC4D3F5-3CFC-4BDE-B0F0-1731DFF5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AA69097-C584-438C-9146-FDE63E7E8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D711148-7072-413E-AA97-F74322486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32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DB7C9A-DA12-4A29-A561-B0C18E145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6650AFC-1ABC-4F73-8557-EF713E986A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D68BD63-34BB-48B3-8DBC-C5CA01551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40A5A41-BB47-4E72-8509-40389AAE4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15FFA02-C498-4EE3-89E0-16884F1C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20779A6-597E-46C3-8E70-0CBEAC680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74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3A8A943-D454-41FD-996F-A33DC590D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3C7E25F-3DBC-4773-BB34-260EB3E76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A733D0-8328-4152-888E-9944A8E2B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96685-3E7C-4208-A10C-865C0232EF1F}" type="datetimeFigureOut">
              <a:rPr lang="sv-SE" smtClean="0"/>
              <a:t>2019-09-09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35B2F4-43A8-4A93-8367-10DC6A1DD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4F2AD1-1B96-4178-8A2A-9D62932C3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8D25-581F-4F28-A886-9ABA6E2BE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252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andsports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mailto:isabel@weandsports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0A953F-0900-4DF6-9B41-7B828A09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52" y="238378"/>
            <a:ext cx="9664148" cy="1325563"/>
          </a:xfrm>
        </p:spPr>
        <p:txBody>
          <a:bodyPr/>
          <a:lstStyle/>
          <a:p>
            <a:r>
              <a:rPr lang="sv-SE" dirty="0"/>
              <a:t>Här finns mer stöd!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B9D88E-5B24-41E8-91A9-37A167B9B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2405"/>
            <a:ext cx="10515600" cy="5157217"/>
          </a:xfrm>
        </p:spPr>
        <p:txBody>
          <a:bodyPr>
            <a:normAutofit fontScale="62500" lnSpcReduction="20000"/>
          </a:bodyPr>
          <a:lstStyle/>
          <a:p>
            <a:endParaRPr lang="sv-SE" dirty="0"/>
          </a:p>
          <a:p>
            <a:pPr marL="0" indent="0">
              <a:buNone/>
            </a:pPr>
            <a:r>
              <a:rPr lang="sv-SE" sz="2400" b="1" dirty="0"/>
              <a:t>Chatt </a:t>
            </a:r>
          </a:p>
          <a:p>
            <a:pPr lvl="1"/>
            <a:r>
              <a:rPr lang="sv-SE" sz="1800" dirty="0">
                <a:solidFill>
                  <a:schemeClr val="tx1"/>
                </a:solidFill>
              </a:rPr>
              <a:t>Ungdomar 12-25 år är välkomna till vår chatt där de får stöd, kan ställa frågor och funderingar kring mentala utmaningar. </a:t>
            </a:r>
            <a:r>
              <a:rPr lang="sv-SE" sz="1800" b="1" dirty="0">
                <a:solidFill>
                  <a:schemeClr val="tx1"/>
                </a:solidFill>
              </a:rPr>
              <a:t>Chatten är öppen måndag- torsdag klockan 18.00-20.00</a:t>
            </a:r>
            <a:r>
              <a:rPr lang="sv-SE" sz="1800" dirty="0">
                <a:solidFill>
                  <a:schemeClr val="tx1"/>
                </a:solidFill>
              </a:rPr>
              <a:t> och du hittar den på </a:t>
            </a:r>
            <a:r>
              <a:rPr lang="sv-SE" b="1" dirty="0">
                <a:solidFill>
                  <a:schemeClr val="tx1"/>
                </a:solidFill>
                <a:hlinkClick r:id="rId3"/>
              </a:rPr>
              <a:t>www.weandsports.se</a:t>
            </a:r>
            <a:endParaRPr lang="sv-SE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sv-SE" sz="1800" b="1" dirty="0"/>
          </a:p>
          <a:p>
            <a:pPr marL="0" indent="0">
              <a:buNone/>
            </a:pPr>
            <a:r>
              <a:rPr lang="sv-SE" sz="2400" b="1" dirty="0"/>
              <a:t>Personligt möte </a:t>
            </a:r>
          </a:p>
          <a:p>
            <a:pPr lvl="1"/>
            <a:r>
              <a:rPr lang="sv-SE" sz="1800" dirty="0">
                <a:solidFill>
                  <a:schemeClr val="tx1"/>
                </a:solidFill>
              </a:rPr>
              <a:t>Om du behöver vägledning och hjälp kan du ringa oss för stöd eller boka in ett personligt möte.  </a:t>
            </a:r>
          </a:p>
          <a:p>
            <a:pPr lvl="1"/>
            <a:r>
              <a:rPr lang="sv-SE" sz="1800" b="1" dirty="0">
                <a:solidFill>
                  <a:schemeClr val="tx1"/>
                </a:solidFill>
              </a:rPr>
              <a:t>Ring 063 663 11 11 eller maila </a:t>
            </a:r>
            <a:r>
              <a:rPr lang="sv-SE" sz="1800" b="1" u="sng" dirty="0">
                <a:solidFill>
                  <a:schemeClr val="tx1"/>
                </a:solidFill>
              </a:rPr>
              <a:t>info@weandsports.se</a:t>
            </a:r>
          </a:p>
          <a:p>
            <a:pPr marL="457200" lvl="1" indent="0">
              <a:buNone/>
            </a:pPr>
            <a:endParaRPr lang="sv-SE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v-SE" sz="2400" b="1" dirty="0"/>
              <a:t>Klubberbjudande</a:t>
            </a:r>
            <a:endParaRPr lang="sv-SE" sz="2400" dirty="0"/>
          </a:p>
          <a:p>
            <a:pPr lvl="1"/>
            <a:r>
              <a:rPr lang="sv-SE" sz="1800" dirty="0">
                <a:solidFill>
                  <a:schemeClr val="tx1"/>
                </a:solidFill>
              </a:rPr>
              <a:t>Utbilda hela din klubb i mental hälsa, tränare/ledare, föräldrar och aktiva</a:t>
            </a:r>
            <a:r>
              <a:rPr lang="sv-SE" sz="1800" b="1" dirty="0">
                <a:solidFill>
                  <a:schemeClr val="tx1"/>
                </a:solidFill>
              </a:rPr>
              <a:t>. Kontakta </a:t>
            </a:r>
            <a:r>
              <a:rPr lang="sv-SE" sz="1800" b="1" dirty="0">
                <a:solidFill>
                  <a:schemeClr val="tx1"/>
                </a:solidFill>
                <a:hlinkClick r:id="rId4"/>
              </a:rPr>
              <a:t>isabel@weandsports.se</a:t>
            </a:r>
            <a:endParaRPr lang="sv-SE" sz="1800" b="1" dirty="0">
              <a:solidFill>
                <a:schemeClr val="tx1"/>
              </a:solidFill>
            </a:endParaRPr>
          </a:p>
          <a:p>
            <a:pPr lvl="1"/>
            <a:endParaRPr lang="sv-SE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v-SE" sz="2400" b="1" dirty="0"/>
              <a:t>Utbildningsfilmer</a:t>
            </a:r>
            <a:endParaRPr lang="sv-SE" sz="2400" dirty="0"/>
          </a:p>
          <a:p>
            <a:pPr lvl="1"/>
            <a:r>
              <a:rPr lang="sv-SE" sz="1800" dirty="0">
                <a:solidFill>
                  <a:schemeClr val="tx1"/>
                </a:solidFill>
              </a:rPr>
              <a:t>På vår </a:t>
            </a:r>
            <a:r>
              <a:rPr lang="sv-SE" sz="1800" dirty="0" err="1">
                <a:solidFill>
                  <a:schemeClr val="tx1"/>
                </a:solidFill>
              </a:rPr>
              <a:t>youtube</a:t>
            </a:r>
            <a:r>
              <a:rPr lang="sv-SE" sz="1800" dirty="0">
                <a:solidFill>
                  <a:schemeClr val="tx1"/>
                </a:solidFill>
              </a:rPr>
              <a:t> kanal kommer ni under hösten hitta utbildningsfilmer inom mental hälsa. 7 olika steg lanseras löpande.</a:t>
            </a:r>
            <a:endParaRPr lang="sv-SE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sz="2400" b="1" dirty="0"/>
          </a:p>
          <a:p>
            <a:pPr marL="0" indent="0">
              <a:buNone/>
            </a:pPr>
            <a:r>
              <a:rPr lang="sv-SE" sz="2400" b="1" dirty="0"/>
              <a:t>Stöd och Hjälpsida</a:t>
            </a:r>
            <a:endParaRPr lang="sv-SE" sz="2400" dirty="0"/>
          </a:p>
          <a:p>
            <a:pPr lvl="1"/>
            <a:r>
              <a:rPr lang="sv-SE" sz="1800" dirty="0">
                <a:solidFill>
                  <a:schemeClr val="tx1"/>
                </a:solidFill>
              </a:rPr>
              <a:t>Under hösten lanserar vi vår stöd och hjälpsida på </a:t>
            </a:r>
            <a:r>
              <a:rPr lang="sv-SE" sz="1800" b="1" dirty="0">
                <a:solidFill>
                  <a:schemeClr val="tx1"/>
                </a:solidFill>
                <a:hlinkClick r:id="rId3"/>
              </a:rPr>
              <a:t>www.weandsports.se</a:t>
            </a:r>
            <a:r>
              <a:rPr lang="sv-SE" sz="1800" b="1" dirty="0">
                <a:solidFill>
                  <a:schemeClr val="tx1"/>
                </a:solidFill>
              </a:rPr>
              <a:t> </a:t>
            </a:r>
            <a:r>
              <a:rPr lang="sv-SE" sz="1800" dirty="0">
                <a:solidFill>
                  <a:schemeClr val="tx1"/>
                </a:solidFill>
              </a:rPr>
              <a:t>där du kan hitta fördjupad information om mental hälsa, fakta, övningar och tips.</a:t>
            </a:r>
          </a:p>
          <a:p>
            <a:pPr marL="457200" lvl="1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2400" b="1" dirty="0"/>
              <a:t>Följ oss på</a:t>
            </a:r>
          </a:p>
          <a:p>
            <a:pPr lvl="1"/>
            <a:r>
              <a:rPr lang="sv-SE" sz="1800" dirty="0">
                <a:solidFill>
                  <a:schemeClr val="tx1"/>
                </a:solidFill>
              </a:rPr>
              <a:t>Varje måndag får du tips under </a:t>
            </a:r>
            <a:r>
              <a:rPr lang="sv-SE" sz="1800" b="1" dirty="0">
                <a:solidFill>
                  <a:srgbClr val="961B21"/>
                </a:solidFill>
              </a:rPr>
              <a:t>#</a:t>
            </a:r>
            <a:r>
              <a:rPr lang="sv-SE" sz="1800" b="1" dirty="0" err="1">
                <a:solidFill>
                  <a:srgbClr val="961B21"/>
                </a:solidFill>
              </a:rPr>
              <a:t>vakenpåtopp</a:t>
            </a:r>
            <a:r>
              <a:rPr lang="sv-SE" sz="1800" b="1" dirty="0">
                <a:solidFill>
                  <a:srgbClr val="961B21"/>
                </a:solidFill>
              </a:rPr>
              <a:t> </a:t>
            </a:r>
            <a:r>
              <a:rPr lang="sv-SE" sz="1800" dirty="0">
                <a:solidFill>
                  <a:schemeClr val="tx1"/>
                </a:solidFill>
              </a:rPr>
              <a:t>på </a:t>
            </a:r>
            <a:r>
              <a:rPr lang="sv-SE" sz="1800" b="1" dirty="0" err="1">
                <a:solidFill>
                  <a:schemeClr val="tx1"/>
                </a:solidFill>
              </a:rPr>
              <a:t>Instagram</a:t>
            </a:r>
            <a:r>
              <a:rPr lang="sv-SE" sz="1800" dirty="0">
                <a:solidFill>
                  <a:schemeClr val="tx1"/>
                </a:solidFill>
              </a:rPr>
              <a:t>. </a:t>
            </a:r>
          </a:p>
          <a:p>
            <a:pPr lvl="1"/>
            <a:r>
              <a:rPr lang="sv-SE" sz="1800" dirty="0">
                <a:solidFill>
                  <a:schemeClr val="tx1"/>
                </a:solidFill>
              </a:rPr>
              <a:t>På </a:t>
            </a:r>
            <a:r>
              <a:rPr lang="sv-SE" sz="1800" b="1" dirty="0">
                <a:solidFill>
                  <a:schemeClr val="tx1"/>
                </a:solidFill>
              </a:rPr>
              <a:t>Facebook</a:t>
            </a:r>
            <a:r>
              <a:rPr lang="sv-SE" sz="1800" dirty="0">
                <a:solidFill>
                  <a:schemeClr val="tx1"/>
                </a:solidFill>
              </a:rPr>
              <a:t> ser man de aktiviteter vi erbjuder löpande.</a:t>
            </a:r>
            <a:endParaRPr lang="sv-SE" sz="1800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189985C-D23E-493B-8E58-7E16D2387B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16" y="0"/>
            <a:ext cx="3635684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6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Bredbild</PresentationFormat>
  <Paragraphs>25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Här finns mer stöd!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Paula Lembke</dc:creator>
  <cp:lastModifiedBy>Kristina Söderlund</cp:lastModifiedBy>
  <cp:revision>2</cp:revision>
  <dcterms:created xsi:type="dcterms:W3CDTF">2019-09-05T06:18:07Z</dcterms:created>
  <dcterms:modified xsi:type="dcterms:W3CDTF">2019-09-09T08:49:36Z</dcterms:modified>
</cp:coreProperties>
</file>