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313" r:id="rId5"/>
    <p:sldId id="334" r:id="rId6"/>
    <p:sldId id="285" r:id="rId7"/>
    <p:sldId id="324" r:id="rId8"/>
    <p:sldId id="323" r:id="rId9"/>
    <p:sldId id="295" r:id="rId10"/>
    <p:sldId id="327" r:id="rId11"/>
    <p:sldId id="286" r:id="rId12"/>
    <p:sldId id="287" r:id="rId13"/>
    <p:sldId id="329" r:id="rId14"/>
    <p:sldId id="257" r:id="rId15"/>
    <p:sldId id="330" r:id="rId16"/>
    <p:sldId id="331" r:id="rId17"/>
    <p:sldId id="341" r:id="rId18"/>
    <p:sldId id="338" r:id="rId19"/>
    <p:sldId id="333" r:id="rId20"/>
    <p:sldId id="328" r:id="rId21"/>
    <p:sldId id="325" r:id="rId22"/>
    <p:sldId id="283" r:id="rId23"/>
    <p:sldId id="320" r:id="rId24"/>
    <p:sldId id="321" r:id="rId25"/>
    <p:sldId id="340" r:id="rId26"/>
    <p:sldId id="335" r:id="rId27"/>
    <p:sldId id="326" r:id="rId28"/>
    <p:sldId id="336" r:id="rId29"/>
    <p:sldId id="337" r:id="rId30"/>
    <p:sldId id="319" r:id="rId31"/>
    <p:sldId id="339" r:id="rId32"/>
    <p:sldId id="312" r:id="rId33"/>
    <p:sldId id="332" r:id="rId34"/>
    <p:sldId id="299" r:id="rId35"/>
    <p:sldId id="343" r:id="rId36"/>
    <p:sldId id="342" r:id="rId37"/>
    <p:sldId id="318" r:id="rId3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E0E3EA-E577-4DCF-9F43-1437CB785B9C}">
          <p14:sldIdLst>
            <p14:sldId id="313"/>
            <p14:sldId id="334"/>
            <p14:sldId id="285"/>
            <p14:sldId id="324"/>
            <p14:sldId id="323"/>
            <p14:sldId id="295"/>
            <p14:sldId id="327"/>
            <p14:sldId id="286"/>
            <p14:sldId id="287"/>
            <p14:sldId id="329"/>
            <p14:sldId id="257"/>
            <p14:sldId id="330"/>
            <p14:sldId id="331"/>
            <p14:sldId id="341"/>
            <p14:sldId id="338"/>
            <p14:sldId id="333"/>
            <p14:sldId id="328"/>
            <p14:sldId id="325"/>
            <p14:sldId id="283"/>
            <p14:sldId id="320"/>
            <p14:sldId id="321"/>
            <p14:sldId id="340"/>
            <p14:sldId id="335"/>
            <p14:sldId id="326"/>
            <p14:sldId id="336"/>
            <p14:sldId id="337"/>
            <p14:sldId id="319"/>
            <p14:sldId id="339"/>
            <p14:sldId id="312"/>
            <p14:sldId id="332"/>
            <p14:sldId id="299"/>
            <p14:sldId id="343"/>
            <p14:sldId id="342"/>
            <p14:sldId id="318"/>
          </p14:sldIdLst>
        </p14:section>
        <p14:section name="Untitled Section" id="{3A541C92-F76B-4022-943D-D23C2CAFA2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C8D29B-229B-4C6D-8134-54DE781721A4}" v="5" dt="2025-02-25T11:19:18.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372" autoAdjust="0"/>
  </p:normalViewPr>
  <p:slideViewPr>
    <p:cSldViewPr>
      <p:cViewPr varScale="1">
        <p:scale>
          <a:sx n="85" d="100"/>
          <a:sy n="85" d="100"/>
        </p:scale>
        <p:origin x="17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 Torstemo" userId="584b6c0a-4c4b-4456-9315-d7648d1b88b3" providerId="ADAL" clId="{59C8D29B-229B-4C6D-8134-54DE781721A4}"/>
    <pc:docChg chg="undo custSel addSld delSld modSld sldOrd modSection">
      <pc:chgData name="Jens Torstemo" userId="584b6c0a-4c4b-4456-9315-d7648d1b88b3" providerId="ADAL" clId="{59C8D29B-229B-4C6D-8134-54DE781721A4}" dt="2025-02-25T11:47:12.873" v="8148" actId="2696"/>
      <pc:docMkLst>
        <pc:docMk/>
      </pc:docMkLst>
      <pc:sldChg chg="addSp delSp modSp mod ord">
        <pc:chgData name="Jens Torstemo" userId="584b6c0a-4c4b-4456-9315-d7648d1b88b3" providerId="ADAL" clId="{59C8D29B-229B-4C6D-8134-54DE781721A4}" dt="2025-02-25T07:46:36.340" v="5358" actId="20577"/>
        <pc:sldMkLst>
          <pc:docMk/>
          <pc:sldMk cId="2986680056" sldId="257"/>
        </pc:sldMkLst>
        <pc:spChg chg="mod">
          <ac:chgData name="Jens Torstemo" userId="584b6c0a-4c4b-4456-9315-d7648d1b88b3" providerId="ADAL" clId="{59C8D29B-229B-4C6D-8134-54DE781721A4}" dt="2025-02-23T18:44:12.731" v="1559" actId="20577"/>
          <ac:spMkLst>
            <pc:docMk/>
            <pc:sldMk cId="2986680056" sldId="257"/>
            <ac:spMk id="3" creationId="{65535DF6-03EA-07A7-F04F-F99EB31BE1CF}"/>
          </ac:spMkLst>
        </pc:spChg>
        <pc:spChg chg="add mod">
          <ac:chgData name="Jens Torstemo" userId="584b6c0a-4c4b-4456-9315-d7648d1b88b3" providerId="ADAL" clId="{59C8D29B-229B-4C6D-8134-54DE781721A4}" dt="2025-02-25T07:46:36.340" v="5358" actId="20577"/>
          <ac:spMkLst>
            <pc:docMk/>
            <pc:sldMk cId="2986680056" sldId="257"/>
            <ac:spMk id="6" creationId="{5370BA37-4FD4-0990-3651-E2849142DD9D}"/>
          </ac:spMkLst>
        </pc:spChg>
        <pc:picChg chg="del">
          <ac:chgData name="Jens Torstemo" userId="584b6c0a-4c4b-4456-9315-d7648d1b88b3" providerId="ADAL" clId="{59C8D29B-229B-4C6D-8134-54DE781721A4}" dt="2025-02-23T16:43:28.159" v="0" actId="21"/>
          <ac:picMkLst>
            <pc:docMk/>
            <pc:sldMk cId="2986680056" sldId="257"/>
            <ac:picMk id="7" creationId="{483BB285-C016-4EB5-231B-DB24E51C5E99}"/>
          </ac:picMkLst>
        </pc:picChg>
      </pc:sldChg>
      <pc:sldChg chg="del">
        <pc:chgData name="Jens Torstemo" userId="584b6c0a-4c4b-4456-9315-d7648d1b88b3" providerId="ADAL" clId="{59C8D29B-229B-4C6D-8134-54DE781721A4}" dt="2025-02-23T19:25:13.753" v="2281" actId="2696"/>
        <pc:sldMkLst>
          <pc:docMk/>
          <pc:sldMk cId="2451478750" sldId="273"/>
        </pc:sldMkLst>
      </pc:sldChg>
      <pc:sldChg chg="modSp mod ord">
        <pc:chgData name="Jens Torstemo" userId="584b6c0a-4c4b-4456-9315-d7648d1b88b3" providerId="ADAL" clId="{59C8D29B-229B-4C6D-8134-54DE781721A4}" dt="2025-02-25T08:12:51.185" v="5960" actId="207"/>
        <pc:sldMkLst>
          <pc:docMk/>
          <pc:sldMk cId="1317235368" sldId="283"/>
        </pc:sldMkLst>
        <pc:spChg chg="mod">
          <ac:chgData name="Jens Torstemo" userId="584b6c0a-4c4b-4456-9315-d7648d1b88b3" providerId="ADAL" clId="{59C8D29B-229B-4C6D-8134-54DE781721A4}" dt="2025-02-25T08:12:51.185" v="5960" actId="207"/>
          <ac:spMkLst>
            <pc:docMk/>
            <pc:sldMk cId="1317235368" sldId="283"/>
            <ac:spMk id="4" creationId="{CB298FE4-8BE8-4FD1-8BA2-7E8C767FA012}"/>
          </ac:spMkLst>
        </pc:spChg>
      </pc:sldChg>
      <pc:sldChg chg="modSp mod ord">
        <pc:chgData name="Jens Torstemo" userId="584b6c0a-4c4b-4456-9315-d7648d1b88b3" providerId="ADAL" clId="{59C8D29B-229B-4C6D-8134-54DE781721A4}" dt="2025-02-25T10:55:33.693" v="7039" actId="6549"/>
        <pc:sldMkLst>
          <pc:docMk/>
          <pc:sldMk cId="977690811" sldId="285"/>
        </pc:sldMkLst>
        <pc:spChg chg="mod">
          <ac:chgData name="Jens Torstemo" userId="584b6c0a-4c4b-4456-9315-d7648d1b88b3" providerId="ADAL" clId="{59C8D29B-229B-4C6D-8134-54DE781721A4}" dt="2025-02-25T10:55:33.693" v="7039" actId="6549"/>
          <ac:spMkLst>
            <pc:docMk/>
            <pc:sldMk cId="977690811" sldId="285"/>
            <ac:spMk id="3" creationId="{F3F6394E-93BD-4241-AB7F-7871ED2BF411}"/>
          </ac:spMkLst>
        </pc:spChg>
      </pc:sldChg>
      <pc:sldChg chg="modSp mod ord">
        <pc:chgData name="Jens Torstemo" userId="584b6c0a-4c4b-4456-9315-d7648d1b88b3" providerId="ADAL" clId="{59C8D29B-229B-4C6D-8134-54DE781721A4}" dt="2025-02-25T07:25:30.273" v="5298" actId="20577"/>
        <pc:sldMkLst>
          <pc:docMk/>
          <pc:sldMk cId="3049589434" sldId="286"/>
        </pc:sldMkLst>
        <pc:spChg chg="mod">
          <ac:chgData name="Jens Torstemo" userId="584b6c0a-4c4b-4456-9315-d7648d1b88b3" providerId="ADAL" clId="{59C8D29B-229B-4C6D-8134-54DE781721A4}" dt="2025-02-23T17:02:22.054" v="427" actId="2711"/>
          <ac:spMkLst>
            <pc:docMk/>
            <pc:sldMk cId="3049589434" sldId="286"/>
            <ac:spMk id="2" creationId="{1BAEC728-EA90-5114-87C1-8A89AD71AB59}"/>
          </ac:spMkLst>
        </pc:spChg>
        <pc:spChg chg="mod">
          <ac:chgData name="Jens Torstemo" userId="584b6c0a-4c4b-4456-9315-d7648d1b88b3" providerId="ADAL" clId="{59C8D29B-229B-4C6D-8134-54DE781721A4}" dt="2025-02-25T07:25:30.273" v="5298" actId="20577"/>
          <ac:spMkLst>
            <pc:docMk/>
            <pc:sldMk cId="3049589434" sldId="286"/>
            <ac:spMk id="3" creationId="{5C885CB9-EF1C-2934-8777-6B50B3341497}"/>
          </ac:spMkLst>
        </pc:spChg>
      </pc:sldChg>
      <pc:sldChg chg="modSp mod ord">
        <pc:chgData name="Jens Torstemo" userId="584b6c0a-4c4b-4456-9315-d7648d1b88b3" providerId="ADAL" clId="{59C8D29B-229B-4C6D-8134-54DE781721A4}" dt="2025-02-24T09:06:18.416" v="3724" actId="20577"/>
        <pc:sldMkLst>
          <pc:docMk/>
          <pc:sldMk cId="3610582829" sldId="287"/>
        </pc:sldMkLst>
        <pc:spChg chg="mod">
          <ac:chgData name="Jens Torstemo" userId="584b6c0a-4c4b-4456-9315-d7648d1b88b3" providerId="ADAL" clId="{59C8D29B-229B-4C6D-8134-54DE781721A4}" dt="2025-02-24T09:06:18.416" v="3724" actId="20577"/>
          <ac:spMkLst>
            <pc:docMk/>
            <pc:sldMk cId="3610582829" sldId="287"/>
            <ac:spMk id="4" creationId="{2591B380-C3E5-81A7-CAA6-8CCCB11B3041}"/>
          </ac:spMkLst>
        </pc:spChg>
      </pc:sldChg>
      <pc:sldChg chg="modSp mod ord">
        <pc:chgData name="Jens Torstemo" userId="584b6c0a-4c4b-4456-9315-d7648d1b88b3" providerId="ADAL" clId="{59C8D29B-229B-4C6D-8134-54DE781721A4}" dt="2025-02-23T18:12:08.115" v="853" actId="13926"/>
        <pc:sldMkLst>
          <pc:docMk/>
          <pc:sldMk cId="2445445950" sldId="295"/>
        </pc:sldMkLst>
        <pc:spChg chg="mod">
          <ac:chgData name="Jens Torstemo" userId="584b6c0a-4c4b-4456-9315-d7648d1b88b3" providerId="ADAL" clId="{59C8D29B-229B-4C6D-8134-54DE781721A4}" dt="2025-02-23T18:12:08.115" v="853" actId="13926"/>
          <ac:spMkLst>
            <pc:docMk/>
            <pc:sldMk cId="2445445950" sldId="295"/>
            <ac:spMk id="5" creationId="{961B8F5D-8E91-1F04-DD8B-907090053F34}"/>
          </ac:spMkLst>
        </pc:spChg>
        <pc:spChg chg="mod">
          <ac:chgData name="Jens Torstemo" userId="584b6c0a-4c4b-4456-9315-d7648d1b88b3" providerId="ADAL" clId="{59C8D29B-229B-4C6D-8134-54DE781721A4}" dt="2025-02-23T18:12:00.074" v="852" actId="13926"/>
          <ac:spMkLst>
            <pc:docMk/>
            <pc:sldMk cId="2445445950" sldId="295"/>
            <ac:spMk id="6" creationId="{86AFB146-D6CD-F883-A260-9DFC7F00F6BC}"/>
          </ac:spMkLst>
        </pc:spChg>
      </pc:sldChg>
      <pc:sldChg chg="modSp mod ord">
        <pc:chgData name="Jens Torstemo" userId="584b6c0a-4c4b-4456-9315-d7648d1b88b3" providerId="ADAL" clId="{59C8D29B-229B-4C6D-8134-54DE781721A4}" dt="2025-02-25T10:28:11.083" v="6450"/>
        <pc:sldMkLst>
          <pc:docMk/>
          <pc:sldMk cId="808380549" sldId="299"/>
        </pc:sldMkLst>
        <pc:spChg chg="mod">
          <ac:chgData name="Jens Torstemo" userId="584b6c0a-4c4b-4456-9315-d7648d1b88b3" providerId="ADAL" clId="{59C8D29B-229B-4C6D-8134-54DE781721A4}" dt="2025-02-24T14:11:50.162" v="4453" actId="20577"/>
          <ac:spMkLst>
            <pc:docMk/>
            <pc:sldMk cId="808380549" sldId="299"/>
            <ac:spMk id="3" creationId="{8C20C94A-BF91-C71B-B156-4D93B60AAF17}"/>
          </ac:spMkLst>
        </pc:spChg>
      </pc:sldChg>
      <pc:sldChg chg="del ord">
        <pc:chgData name="Jens Torstemo" userId="584b6c0a-4c4b-4456-9315-d7648d1b88b3" providerId="ADAL" clId="{59C8D29B-229B-4C6D-8134-54DE781721A4}" dt="2025-02-25T11:46:44.654" v="8147" actId="2696"/>
        <pc:sldMkLst>
          <pc:docMk/>
          <pc:sldMk cId="3138641286" sldId="301"/>
        </pc:sldMkLst>
      </pc:sldChg>
      <pc:sldChg chg="del">
        <pc:chgData name="Jens Torstemo" userId="584b6c0a-4c4b-4456-9315-d7648d1b88b3" providerId="ADAL" clId="{59C8D29B-229B-4C6D-8134-54DE781721A4}" dt="2025-02-23T19:25:09.321" v="2280" actId="2696"/>
        <pc:sldMkLst>
          <pc:docMk/>
          <pc:sldMk cId="2241547054" sldId="305"/>
        </pc:sldMkLst>
      </pc:sldChg>
      <pc:sldChg chg="del">
        <pc:chgData name="Jens Torstemo" userId="584b6c0a-4c4b-4456-9315-d7648d1b88b3" providerId="ADAL" clId="{59C8D29B-229B-4C6D-8134-54DE781721A4}" dt="2025-02-23T18:33:55.458" v="1489" actId="2696"/>
        <pc:sldMkLst>
          <pc:docMk/>
          <pc:sldMk cId="2364005957" sldId="311"/>
        </pc:sldMkLst>
      </pc:sldChg>
      <pc:sldChg chg="modSp mod ord">
        <pc:chgData name="Jens Torstemo" userId="584b6c0a-4c4b-4456-9315-d7648d1b88b3" providerId="ADAL" clId="{59C8D29B-229B-4C6D-8134-54DE781721A4}" dt="2025-02-25T10:28:14.657" v="6452"/>
        <pc:sldMkLst>
          <pc:docMk/>
          <pc:sldMk cId="3883620741" sldId="312"/>
        </pc:sldMkLst>
        <pc:spChg chg="mod">
          <ac:chgData name="Jens Torstemo" userId="584b6c0a-4c4b-4456-9315-d7648d1b88b3" providerId="ADAL" clId="{59C8D29B-229B-4C6D-8134-54DE781721A4}" dt="2025-02-23T19:22:39.967" v="2273" actId="13926"/>
          <ac:spMkLst>
            <pc:docMk/>
            <pc:sldMk cId="3883620741" sldId="312"/>
            <ac:spMk id="3" creationId="{8C20C94A-BF91-C71B-B156-4D93B60AAF17}"/>
          </ac:spMkLst>
        </pc:spChg>
      </pc:sldChg>
      <pc:sldChg chg="modSp mod">
        <pc:chgData name="Jens Torstemo" userId="584b6c0a-4c4b-4456-9315-d7648d1b88b3" providerId="ADAL" clId="{59C8D29B-229B-4C6D-8134-54DE781721A4}" dt="2025-02-23T18:55:49.033" v="1719" actId="20577"/>
        <pc:sldMkLst>
          <pc:docMk/>
          <pc:sldMk cId="901100446" sldId="313"/>
        </pc:sldMkLst>
        <pc:spChg chg="mod">
          <ac:chgData name="Jens Torstemo" userId="584b6c0a-4c4b-4456-9315-d7648d1b88b3" providerId="ADAL" clId="{59C8D29B-229B-4C6D-8134-54DE781721A4}" dt="2025-02-23T18:55:49.033" v="1719" actId="20577"/>
          <ac:spMkLst>
            <pc:docMk/>
            <pc:sldMk cId="901100446" sldId="313"/>
            <ac:spMk id="2" creationId="{00000000-0000-0000-0000-000000000000}"/>
          </ac:spMkLst>
        </pc:spChg>
      </pc:sldChg>
      <pc:sldChg chg="del ord">
        <pc:chgData name="Jens Torstemo" userId="584b6c0a-4c4b-4456-9315-d7648d1b88b3" providerId="ADAL" clId="{59C8D29B-229B-4C6D-8134-54DE781721A4}" dt="2025-02-25T11:46:35.642" v="8146" actId="2696"/>
        <pc:sldMkLst>
          <pc:docMk/>
          <pc:sldMk cId="1427848379" sldId="317"/>
        </pc:sldMkLst>
      </pc:sldChg>
      <pc:sldChg chg="ord">
        <pc:chgData name="Jens Torstemo" userId="584b6c0a-4c4b-4456-9315-d7648d1b88b3" providerId="ADAL" clId="{59C8D29B-229B-4C6D-8134-54DE781721A4}" dt="2025-02-24T14:12:52.402" v="4459"/>
        <pc:sldMkLst>
          <pc:docMk/>
          <pc:sldMk cId="343886478" sldId="319"/>
        </pc:sldMkLst>
      </pc:sldChg>
      <pc:sldChg chg="modSp add mod ord">
        <pc:chgData name="Jens Torstemo" userId="584b6c0a-4c4b-4456-9315-d7648d1b88b3" providerId="ADAL" clId="{59C8D29B-229B-4C6D-8134-54DE781721A4}" dt="2025-02-25T11:33:10.331" v="7618" actId="20577"/>
        <pc:sldMkLst>
          <pc:docMk/>
          <pc:sldMk cId="1799582472" sldId="320"/>
        </pc:sldMkLst>
        <pc:spChg chg="mod">
          <ac:chgData name="Jens Torstemo" userId="584b6c0a-4c4b-4456-9315-d7648d1b88b3" providerId="ADAL" clId="{59C8D29B-229B-4C6D-8134-54DE781721A4}" dt="2025-02-25T11:33:10.331" v="7618" actId="20577"/>
          <ac:spMkLst>
            <pc:docMk/>
            <pc:sldMk cId="1799582472" sldId="320"/>
            <ac:spMk id="2" creationId="{00000000-0000-0000-0000-000000000000}"/>
          </ac:spMkLst>
        </pc:spChg>
      </pc:sldChg>
      <pc:sldChg chg="modSp new mod">
        <pc:chgData name="Jens Torstemo" userId="584b6c0a-4c4b-4456-9315-d7648d1b88b3" providerId="ADAL" clId="{59C8D29B-229B-4C6D-8134-54DE781721A4}" dt="2025-02-23T16:57:36.079" v="286" actId="20577"/>
        <pc:sldMkLst>
          <pc:docMk/>
          <pc:sldMk cId="3928468396" sldId="321"/>
        </pc:sldMkLst>
        <pc:spChg chg="mod">
          <ac:chgData name="Jens Torstemo" userId="584b6c0a-4c4b-4456-9315-d7648d1b88b3" providerId="ADAL" clId="{59C8D29B-229B-4C6D-8134-54DE781721A4}" dt="2025-02-23T16:57:36.079" v="286" actId="20577"/>
          <ac:spMkLst>
            <pc:docMk/>
            <pc:sldMk cId="3928468396" sldId="321"/>
            <ac:spMk id="2" creationId="{90372AED-F3F4-7D4E-356D-0EC6944E28AD}"/>
          </ac:spMkLst>
        </pc:spChg>
        <pc:spChg chg="mod">
          <ac:chgData name="Jens Torstemo" userId="584b6c0a-4c4b-4456-9315-d7648d1b88b3" providerId="ADAL" clId="{59C8D29B-229B-4C6D-8134-54DE781721A4}" dt="2025-02-23T16:56:56.104" v="276" actId="27636"/>
          <ac:spMkLst>
            <pc:docMk/>
            <pc:sldMk cId="3928468396" sldId="321"/>
            <ac:spMk id="3" creationId="{1BEC85F6-303E-02DC-E71F-0D3E3D5E1555}"/>
          </ac:spMkLst>
        </pc:spChg>
      </pc:sldChg>
      <pc:sldChg chg="add del">
        <pc:chgData name="Jens Torstemo" userId="584b6c0a-4c4b-4456-9315-d7648d1b88b3" providerId="ADAL" clId="{59C8D29B-229B-4C6D-8134-54DE781721A4}" dt="2025-02-23T18:33:58.010" v="1490" actId="2696"/>
        <pc:sldMkLst>
          <pc:docMk/>
          <pc:sldMk cId="2241495700" sldId="322"/>
        </pc:sldMkLst>
      </pc:sldChg>
      <pc:sldChg chg="modSp add mod ord">
        <pc:chgData name="Jens Torstemo" userId="584b6c0a-4c4b-4456-9315-d7648d1b88b3" providerId="ADAL" clId="{59C8D29B-229B-4C6D-8134-54DE781721A4}" dt="2025-02-23T18:04:48.037" v="810"/>
        <pc:sldMkLst>
          <pc:docMk/>
          <pc:sldMk cId="432685658" sldId="323"/>
        </pc:sldMkLst>
        <pc:spChg chg="mod">
          <ac:chgData name="Jens Torstemo" userId="584b6c0a-4c4b-4456-9315-d7648d1b88b3" providerId="ADAL" clId="{59C8D29B-229B-4C6D-8134-54DE781721A4}" dt="2025-02-23T17:14:27.460" v="507"/>
          <ac:spMkLst>
            <pc:docMk/>
            <pc:sldMk cId="432685658" sldId="323"/>
            <ac:spMk id="6" creationId="{5370BA37-4FD4-0990-3651-E2849142DD9D}"/>
          </ac:spMkLst>
        </pc:spChg>
      </pc:sldChg>
      <pc:sldChg chg="addSp delSp modSp new mod ord">
        <pc:chgData name="Jens Torstemo" userId="584b6c0a-4c4b-4456-9315-d7648d1b88b3" providerId="ADAL" clId="{59C8D29B-229B-4C6D-8134-54DE781721A4}" dt="2025-02-23T18:08:45.891" v="830"/>
        <pc:sldMkLst>
          <pc:docMk/>
          <pc:sldMk cId="2040594245" sldId="324"/>
        </pc:sldMkLst>
        <pc:spChg chg="mod">
          <ac:chgData name="Jens Torstemo" userId="584b6c0a-4c4b-4456-9315-d7648d1b88b3" providerId="ADAL" clId="{59C8D29B-229B-4C6D-8134-54DE781721A4}" dt="2025-02-23T18:08:03.839" v="823" actId="20577"/>
          <ac:spMkLst>
            <pc:docMk/>
            <pc:sldMk cId="2040594245" sldId="324"/>
            <ac:spMk id="2" creationId="{D689FAE9-D5D8-7FCE-6817-83650ED98749}"/>
          </ac:spMkLst>
        </pc:spChg>
        <pc:spChg chg="del mod">
          <ac:chgData name="Jens Torstemo" userId="584b6c0a-4c4b-4456-9315-d7648d1b88b3" providerId="ADAL" clId="{59C8D29B-229B-4C6D-8134-54DE781721A4}" dt="2025-02-23T18:08:22.171" v="826" actId="21"/>
          <ac:spMkLst>
            <pc:docMk/>
            <pc:sldMk cId="2040594245" sldId="324"/>
            <ac:spMk id="3" creationId="{8EBA3E56-84C9-32D4-DECD-E67314ADB69E}"/>
          </ac:spMkLst>
        </pc:spChg>
        <pc:picChg chg="add mod">
          <ac:chgData name="Jens Torstemo" userId="584b6c0a-4c4b-4456-9315-d7648d1b88b3" providerId="ADAL" clId="{59C8D29B-229B-4C6D-8134-54DE781721A4}" dt="2025-02-23T18:08:29.098" v="828" actId="1076"/>
          <ac:picMkLst>
            <pc:docMk/>
            <pc:sldMk cId="2040594245" sldId="324"/>
            <ac:picMk id="5" creationId="{8746B3DA-DA7A-3E91-393A-8879C5886F71}"/>
          </ac:picMkLst>
        </pc:picChg>
      </pc:sldChg>
      <pc:sldChg chg="modSp new del mod">
        <pc:chgData name="Jens Torstemo" userId="584b6c0a-4c4b-4456-9315-d7648d1b88b3" providerId="ADAL" clId="{59C8D29B-229B-4C6D-8134-54DE781721A4}" dt="2025-02-23T18:16:38.425" v="931" actId="2696"/>
        <pc:sldMkLst>
          <pc:docMk/>
          <pc:sldMk cId="1993884043" sldId="325"/>
        </pc:sldMkLst>
        <pc:spChg chg="mod">
          <ac:chgData name="Jens Torstemo" userId="584b6c0a-4c4b-4456-9315-d7648d1b88b3" providerId="ADAL" clId="{59C8D29B-229B-4C6D-8134-54DE781721A4}" dt="2025-02-23T18:15:09.319" v="924" actId="20577"/>
          <ac:spMkLst>
            <pc:docMk/>
            <pc:sldMk cId="1993884043" sldId="325"/>
            <ac:spMk id="2" creationId="{D005F557-3481-4431-7817-BFD2D19AC223}"/>
          </ac:spMkLst>
        </pc:spChg>
        <pc:spChg chg="mod">
          <ac:chgData name="Jens Torstemo" userId="584b6c0a-4c4b-4456-9315-d7648d1b88b3" providerId="ADAL" clId="{59C8D29B-229B-4C6D-8134-54DE781721A4}" dt="2025-02-23T18:16:31.693" v="930" actId="688"/>
          <ac:spMkLst>
            <pc:docMk/>
            <pc:sldMk cId="1993884043" sldId="325"/>
            <ac:spMk id="3" creationId="{C94AE5E6-6865-8950-E6C6-7B537A0A98C7}"/>
          </ac:spMkLst>
        </pc:spChg>
      </pc:sldChg>
      <pc:sldChg chg="modSp new mod ord">
        <pc:chgData name="Jens Torstemo" userId="584b6c0a-4c4b-4456-9315-d7648d1b88b3" providerId="ADAL" clId="{59C8D29B-229B-4C6D-8134-54DE781721A4}" dt="2025-02-25T10:09:47.897" v="6444" actId="207"/>
        <pc:sldMkLst>
          <pc:docMk/>
          <pc:sldMk cId="3899664587" sldId="325"/>
        </pc:sldMkLst>
        <pc:spChg chg="mod">
          <ac:chgData name="Jens Torstemo" userId="584b6c0a-4c4b-4456-9315-d7648d1b88b3" providerId="ADAL" clId="{59C8D29B-229B-4C6D-8134-54DE781721A4}" dt="2025-02-25T10:09:47.897" v="6444" actId="207"/>
          <ac:spMkLst>
            <pc:docMk/>
            <pc:sldMk cId="3899664587" sldId="325"/>
            <ac:spMk id="2" creationId="{ABDB2BAF-5B22-9B1E-7B97-148E1138FEB6}"/>
          </ac:spMkLst>
        </pc:spChg>
        <pc:spChg chg="mod">
          <ac:chgData name="Jens Torstemo" userId="584b6c0a-4c4b-4456-9315-d7648d1b88b3" providerId="ADAL" clId="{59C8D29B-229B-4C6D-8134-54DE781721A4}" dt="2025-02-25T09:57:17.415" v="6422" actId="20577"/>
          <ac:spMkLst>
            <pc:docMk/>
            <pc:sldMk cId="3899664587" sldId="325"/>
            <ac:spMk id="3" creationId="{A7DDAD20-7A77-56C5-F45A-EB7A9A40E011}"/>
          </ac:spMkLst>
        </pc:spChg>
      </pc:sldChg>
      <pc:sldChg chg="addSp delSp modSp add del mod ord">
        <pc:chgData name="Jens Torstemo" userId="584b6c0a-4c4b-4456-9315-d7648d1b88b3" providerId="ADAL" clId="{59C8D29B-229B-4C6D-8134-54DE781721A4}" dt="2025-02-24T11:29:46.506" v="4148" actId="14100"/>
        <pc:sldMkLst>
          <pc:docMk/>
          <pc:sldMk cId="1981851003" sldId="326"/>
        </pc:sldMkLst>
        <pc:spChg chg="mod">
          <ac:chgData name="Jens Torstemo" userId="584b6c0a-4c4b-4456-9315-d7648d1b88b3" providerId="ADAL" clId="{59C8D29B-229B-4C6D-8134-54DE781721A4}" dt="2025-02-23T19:59:04.189" v="3182" actId="20577"/>
          <ac:spMkLst>
            <pc:docMk/>
            <pc:sldMk cId="1981851003" sldId="326"/>
            <ac:spMk id="2" creationId="{ABDB2BAF-5B22-9B1E-7B97-148E1138FEB6}"/>
          </ac:spMkLst>
        </pc:spChg>
        <pc:spChg chg="mod">
          <ac:chgData name="Jens Torstemo" userId="584b6c0a-4c4b-4456-9315-d7648d1b88b3" providerId="ADAL" clId="{59C8D29B-229B-4C6D-8134-54DE781721A4}" dt="2025-02-23T20:10:23.605" v="3402" actId="20577"/>
          <ac:spMkLst>
            <pc:docMk/>
            <pc:sldMk cId="1981851003" sldId="326"/>
            <ac:spMk id="3" creationId="{A7DDAD20-7A77-56C5-F45A-EB7A9A40E011}"/>
          </ac:spMkLst>
        </pc:spChg>
        <pc:spChg chg="add del mod">
          <ac:chgData name="Jens Torstemo" userId="584b6c0a-4c4b-4456-9315-d7648d1b88b3" providerId="ADAL" clId="{59C8D29B-229B-4C6D-8134-54DE781721A4}" dt="2025-02-24T11:26:51.536" v="4120" actId="21"/>
          <ac:spMkLst>
            <pc:docMk/>
            <pc:sldMk cId="1981851003" sldId="326"/>
            <ac:spMk id="4" creationId="{B0F680E7-F700-E4E2-58F0-1AA597D1BEE7}"/>
          </ac:spMkLst>
        </pc:spChg>
        <pc:picChg chg="add mod">
          <ac:chgData name="Jens Torstemo" userId="584b6c0a-4c4b-4456-9315-d7648d1b88b3" providerId="ADAL" clId="{59C8D29B-229B-4C6D-8134-54DE781721A4}" dt="2025-02-23T19:42:39.213" v="2485" actId="1076"/>
          <ac:picMkLst>
            <pc:docMk/>
            <pc:sldMk cId="1981851003" sldId="326"/>
            <ac:picMk id="5" creationId="{BB161A65-591F-45A2-52C6-86D0C5E9169F}"/>
          </ac:picMkLst>
        </pc:picChg>
        <pc:picChg chg="add mod">
          <ac:chgData name="Jens Torstemo" userId="584b6c0a-4c4b-4456-9315-d7648d1b88b3" providerId="ADAL" clId="{59C8D29B-229B-4C6D-8134-54DE781721A4}" dt="2025-02-23T19:42:41.481" v="2486" actId="1076"/>
          <ac:picMkLst>
            <pc:docMk/>
            <pc:sldMk cId="1981851003" sldId="326"/>
            <ac:picMk id="7" creationId="{9C7DC882-443A-94C3-EFBF-FF02DB205C07}"/>
          </ac:picMkLst>
        </pc:picChg>
        <pc:picChg chg="add mod">
          <ac:chgData name="Jens Torstemo" userId="584b6c0a-4c4b-4456-9315-d7648d1b88b3" providerId="ADAL" clId="{59C8D29B-229B-4C6D-8134-54DE781721A4}" dt="2025-02-23T19:42:37.058" v="2484" actId="1076"/>
          <ac:picMkLst>
            <pc:docMk/>
            <pc:sldMk cId="1981851003" sldId="326"/>
            <ac:picMk id="9" creationId="{4384D3F2-BE5C-B574-89AB-0051DE8E088C}"/>
          </ac:picMkLst>
        </pc:picChg>
        <pc:picChg chg="add mod">
          <ac:chgData name="Jens Torstemo" userId="584b6c0a-4c4b-4456-9315-d7648d1b88b3" providerId="ADAL" clId="{59C8D29B-229B-4C6D-8134-54DE781721A4}" dt="2025-02-23T20:06:40.295" v="3283" actId="1076"/>
          <ac:picMkLst>
            <pc:docMk/>
            <pc:sldMk cId="1981851003" sldId="326"/>
            <ac:picMk id="11" creationId="{8DFAFDB1-D012-15F0-783A-3D3A1CCBAD6B}"/>
          </ac:picMkLst>
        </pc:picChg>
        <pc:cxnChg chg="add mod">
          <ac:chgData name="Jens Torstemo" userId="584b6c0a-4c4b-4456-9315-d7648d1b88b3" providerId="ADAL" clId="{59C8D29B-229B-4C6D-8134-54DE781721A4}" dt="2025-02-24T11:29:41.547" v="4147" actId="692"/>
          <ac:cxnSpMkLst>
            <pc:docMk/>
            <pc:sldMk cId="1981851003" sldId="326"/>
            <ac:cxnSpMk id="8" creationId="{CEEC52B3-5A0C-C56F-B32F-BB5FC9ECB5E9}"/>
          </ac:cxnSpMkLst>
        </pc:cxnChg>
        <pc:cxnChg chg="add mod">
          <ac:chgData name="Jens Torstemo" userId="584b6c0a-4c4b-4456-9315-d7648d1b88b3" providerId="ADAL" clId="{59C8D29B-229B-4C6D-8134-54DE781721A4}" dt="2025-02-24T11:29:46.506" v="4148" actId="14100"/>
          <ac:cxnSpMkLst>
            <pc:docMk/>
            <pc:sldMk cId="1981851003" sldId="326"/>
            <ac:cxnSpMk id="13" creationId="{6D4FA62D-79AE-B003-4074-D2DD4AA893DF}"/>
          </ac:cxnSpMkLst>
        </pc:cxnChg>
      </pc:sldChg>
      <pc:sldChg chg="addSp delSp modSp add mod ord">
        <pc:chgData name="Jens Torstemo" userId="584b6c0a-4c4b-4456-9315-d7648d1b88b3" providerId="ADAL" clId="{59C8D29B-229B-4C6D-8134-54DE781721A4}" dt="2025-02-23T18:41:38.561" v="1537" actId="20577"/>
        <pc:sldMkLst>
          <pc:docMk/>
          <pc:sldMk cId="2095655770" sldId="327"/>
        </pc:sldMkLst>
        <pc:spChg chg="mod">
          <ac:chgData name="Jens Torstemo" userId="584b6c0a-4c4b-4456-9315-d7648d1b88b3" providerId="ADAL" clId="{59C8D29B-229B-4C6D-8134-54DE781721A4}" dt="2025-02-23T18:41:38.561" v="1537" actId="20577"/>
          <ac:spMkLst>
            <pc:docMk/>
            <pc:sldMk cId="2095655770" sldId="327"/>
            <ac:spMk id="2" creationId="{ABDB2BAF-5B22-9B1E-7B97-148E1138FEB6}"/>
          </ac:spMkLst>
        </pc:spChg>
        <pc:spChg chg="del">
          <ac:chgData name="Jens Torstemo" userId="584b6c0a-4c4b-4456-9315-d7648d1b88b3" providerId="ADAL" clId="{59C8D29B-229B-4C6D-8134-54DE781721A4}" dt="2025-02-23T18:40:38.731" v="1502" actId="21"/>
          <ac:spMkLst>
            <pc:docMk/>
            <pc:sldMk cId="2095655770" sldId="327"/>
            <ac:spMk id="3" creationId="{A7DDAD20-7A77-56C5-F45A-EB7A9A40E011}"/>
          </ac:spMkLst>
        </pc:spChg>
        <pc:picChg chg="add mod">
          <ac:chgData name="Jens Torstemo" userId="584b6c0a-4c4b-4456-9315-d7648d1b88b3" providerId="ADAL" clId="{59C8D29B-229B-4C6D-8134-54DE781721A4}" dt="2025-02-23T18:40:50.064" v="1504" actId="14100"/>
          <ac:picMkLst>
            <pc:docMk/>
            <pc:sldMk cId="2095655770" sldId="327"/>
            <ac:picMk id="5" creationId="{60CD837E-AA25-9482-17CC-76EA58FFCCCD}"/>
          </ac:picMkLst>
        </pc:picChg>
      </pc:sldChg>
      <pc:sldChg chg="modSp add mod ord">
        <pc:chgData name="Jens Torstemo" userId="584b6c0a-4c4b-4456-9315-d7648d1b88b3" providerId="ADAL" clId="{59C8D29B-229B-4C6D-8134-54DE781721A4}" dt="2025-02-25T09:58:47.968" v="6442" actId="20577"/>
        <pc:sldMkLst>
          <pc:docMk/>
          <pc:sldMk cId="782359549" sldId="328"/>
        </pc:sldMkLst>
        <pc:spChg chg="mod">
          <ac:chgData name="Jens Torstemo" userId="584b6c0a-4c4b-4456-9315-d7648d1b88b3" providerId="ADAL" clId="{59C8D29B-229B-4C6D-8134-54DE781721A4}" dt="2025-02-23T18:18:31.481" v="982" actId="20577"/>
          <ac:spMkLst>
            <pc:docMk/>
            <pc:sldMk cId="782359549" sldId="328"/>
            <ac:spMk id="2" creationId="{ABDB2BAF-5B22-9B1E-7B97-148E1138FEB6}"/>
          </ac:spMkLst>
        </pc:spChg>
        <pc:spChg chg="mod">
          <ac:chgData name="Jens Torstemo" userId="584b6c0a-4c4b-4456-9315-d7648d1b88b3" providerId="ADAL" clId="{59C8D29B-229B-4C6D-8134-54DE781721A4}" dt="2025-02-25T09:58:47.968" v="6442" actId="20577"/>
          <ac:spMkLst>
            <pc:docMk/>
            <pc:sldMk cId="782359549" sldId="328"/>
            <ac:spMk id="3" creationId="{A7DDAD20-7A77-56C5-F45A-EB7A9A40E011}"/>
          </ac:spMkLst>
        </pc:spChg>
      </pc:sldChg>
      <pc:sldChg chg="addSp modSp add mod">
        <pc:chgData name="Jens Torstemo" userId="584b6c0a-4c4b-4456-9315-d7648d1b88b3" providerId="ADAL" clId="{59C8D29B-229B-4C6D-8134-54DE781721A4}" dt="2025-02-25T07:42:38.409" v="5310" actId="20577"/>
        <pc:sldMkLst>
          <pc:docMk/>
          <pc:sldMk cId="1292675020" sldId="329"/>
        </pc:sldMkLst>
        <pc:spChg chg="mod">
          <ac:chgData name="Jens Torstemo" userId="584b6c0a-4c4b-4456-9315-d7648d1b88b3" providerId="ADAL" clId="{59C8D29B-229B-4C6D-8134-54DE781721A4}" dt="2025-02-23T18:45:24.176" v="1583" actId="20577"/>
          <ac:spMkLst>
            <pc:docMk/>
            <pc:sldMk cId="1292675020" sldId="329"/>
            <ac:spMk id="2" creationId="{1BAEC728-EA90-5114-87C1-8A89AD71AB59}"/>
          </ac:spMkLst>
        </pc:spChg>
        <pc:spChg chg="mod">
          <ac:chgData name="Jens Torstemo" userId="584b6c0a-4c4b-4456-9315-d7648d1b88b3" providerId="ADAL" clId="{59C8D29B-229B-4C6D-8134-54DE781721A4}" dt="2025-02-25T07:42:38.409" v="5310" actId="20577"/>
          <ac:spMkLst>
            <pc:docMk/>
            <pc:sldMk cId="1292675020" sldId="329"/>
            <ac:spMk id="3" creationId="{5C885CB9-EF1C-2934-8777-6B50B3341497}"/>
          </ac:spMkLst>
        </pc:spChg>
        <pc:picChg chg="add mod">
          <ac:chgData name="Jens Torstemo" userId="584b6c0a-4c4b-4456-9315-d7648d1b88b3" providerId="ADAL" clId="{59C8D29B-229B-4C6D-8134-54DE781721A4}" dt="2025-02-23T19:00:37.055" v="1740" actId="14100"/>
          <ac:picMkLst>
            <pc:docMk/>
            <pc:sldMk cId="1292675020" sldId="329"/>
            <ac:picMk id="5" creationId="{6F649BDD-6126-5289-34D6-A0C20FE787D0}"/>
          </ac:picMkLst>
        </pc:picChg>
      </pc:sldChg>
      <pc:sldChg chg="addSp modSp add mod">
        <pc:chgData name="Jens Torstemo" userId="584b6c0a-4c4b-4456-9315-d7648d1b88b3" providerId="ADAL" clId="{59C8D29B-229B-4C6D-8134-54DE781721A4}" dt="2025-02-23T19:12:20.409" v="2084" actId="1076"/>
        <pc:sldMkLst>
          <pc:docMk/>
          <pc:sldMk cId="3467832153" sldId="330"/>
        </pc:sldMkLst>
        <pc:spChg chg="mod">
          <ac:chgData name="Jens Torstemo" userId="584b6c0a-4c4b-4456-9315-d7648d1b88b3" providerId="ADAL" clId="{59C8D29B-229B-4C6D-8134-54DE781721A4}" dt="2025-02-23T19:08:30.680" v="1991" actId="20577"/>
          <ac:spMkLst>
            <pc:docMk/>
            <pc:sldMk cId="3467832153" sldId="330"/>
            <ac:spMk id="3" creationId="{65535DF6-03EA-07A7-F04F-F99EB31BE1CF}"/>
          </ac:spMkLst>
        </pc:spChg>
        <pc:spChg chg="mod">
          <ac:chgData name="Jens Torstemo" userId="584b6c0a-4c4b-4456-9315-d7648d1b88b3" providerId="ADAL" clId="{59C8D29B-229B-4C6D-8134-54DE781721A4}" dt="2025-02-23T19:11:59.033" v="2081" actId="255"/>
          <ac:spMkLst>
            <pc:docMk/>
            <pc:sldMk cId="3467832153" sldId="330"/>
            <ac:spMk id="6" creationId="{5370BA37-4FD4-0990-3651-E2849142DD9D}"/>
          </ac:spMkLst>
        </pc:spChg>
        <pc:picChg chg="add mod">
          <ac:chgData name="Jens Torstemo" userId="584b6c0a-4c4b-4456-9315-d7648d1b88b3" providerId="ADAL" clId="{59C8D29B-229B-4C6D-8134-54DE781721A4}" dt="2025-02-23T19:12:20.409" v="2084" actId="1076"/>
          <ac:picMkLst>
            <pc:docMk/>
            <pc:sldMk cId="3467832153" sldId="330"/>
            <ac:picMk id="7" creationId="{BA4F6D9C-C6A0-8FAD-FA11-241543431FC0}"/>
          </ac:picMkLst>
        </pc:picChg>
      </pc:sldChg>
      <pc:sldChg chg="addSp modSp add mod ord">
        <pc:chgData name="Jens Torstemo" userId="584b6c0a-4c4b-4456-9315-d7648d1b88b3" providerId="ADAL" clId="{59C8D29B-229B-4C6D-8134-54DE781721A4}" dt="2025-02-24T09:20:39.756" v="4072" actId="14100"/>
        <pc:sldMkLst>
          <pc:docMk/>
          <pc:sldMk cId="455193819" sldId="331"/>
        </pc:sldMkLst>
        <pc:spChg chg="mod">
          <ac:chgData name="Jens Torstemo" userId="584b6c0a-4c4b-4456-9315-d7648d1b88b3" providerId="ADAL" clId="{59C8D29B-229B-4C6D-8134-54DE781721A4}" dt="2025-02-24T09:07:44.698" v="3727" actId="20577"/>
          <ac:spMkLst>
            <pc:docMk/>
            <pc:sldMk cId="455193819" sldId="331"/>
            <ac:spMk id="3" creationId="{65535DF6-03EA-07A7-F04F-F99EB31BE1CF}"/>
          </ac:spMkLst>
        </pc:spChg>
        <pc:spChg chg="mod">
          <ac:chgData name="Jens Torstemo" userId="584b6c0a-4c4b-4456-9315-d7648d1b88b3" providerId="ADAL" clId="{59C8D29B-229B-4C6D-8134-54DE781721A4}" dt="2025-02-24T09:18:40.564" v="4068" actId="20577"/>
          <ac:spMkLst>
            <pc:docMk/>
            <pc:sldMk cId="455193819" sldId="331"/>
            <ac:spMk id="6" creationId="{5370BA37-4FD4-0990-3651-E2849142DD9D}"/>
          </ac:spMkLst>
        </pc:spChg>
        <pc:picChg chg="add mod">
          <ac:chgData name="Jens Torstemo" userId="584b6c0a-4c4b-4456-9315-d7648d1b88b3" providerId="ADAL" clId="{59C8D29B-229B-4C6D-8134-54DE781721A4}" dt="2025-02-24T09:20:39.756" v="4072" actId="14100"/>
          <ac:picMkLst>
            <pc:docMk/>
            <pc:sldMk cId="455193819" sldId="331"/>
            <ac:picMk id="7" creationId="{170A8964-17BB-492B-9A0E-8BB5F595F511}"/>
          </ac:picMkLst>
        </pc:picChg>
      </pc:sldChg>
      <pc:sldChg chg="modSp add mod ord">
        <pc:chgData name="Jens Torstemo" userId="584b6c0a-4c4b-4456-9315-d7648d1b88b3" providerId="ADAL" clId="{59C8D29B-229B-4C6D-8134-54DE781721A4}" dt="2025-02-24T14:12:16.189" v="4457"/>
        <pc:sldMkLst>
          <pc:docMk/>
          <pc:sldMk cId="3895667834" sldId="332"/>
        </pc:sldMkLst>
        <pc:spChg chg="mod">
          <ac:chgData name="Jens Torstemo" userId="584b6c0a-4c4b-4456-9315-d7648d1b88b3" providerId="ADAL" clId="{59C8D29B-229B-4C6D-8134-54DE781721A4}" dt="2025-02-24T14:03:09.826" v="4417" actId="20577"/>
          <ac:spMkLst>
            <pc:docMk/>
            <pc:sldMk cId="3895667834" sldId="332"/>
            <ac:spMk id="2" creationId="{ABDB2BAF-5B22-9B1E-7B97-148E1138FEB6}"/>
          </ac:spMkLst>
        </pc:spChg>
        <pc:spChg chg="mod">
          <ac:chgData name="Jens Torstemo" userId="584b6c0a-4c4b-4456-9315-d7648d1b88b3" providerId="ADAL" clId="{59C8D29B-229B-4C6D-8134-54DE781721A4}" dt="2025-02-24T14:04:41.499" v="4437" actId="12"/>
          <ac:spMkLst>
            <pc:docMk/>
            <pc:sldMk cId="3895667834" sldId="332"/>
            <ac:spMk id="3" creationId="{A7DDAD20-7A77-56C5-F45A-EB7A9A40E011}"/>
          </ac:spMkLst>
        </pc:spChg>
      </pc:sldChg>
      <pc:sldChg chg="modSp add mod ord">
        <pc:chgData name="Jens Torstemo" userId="584b6c0a-4c4b-4456-9315-d7648d1b88b3" providerId="ADAL" clId="{59C8D29B-229B-4C6D-8134-54DE781721A4}" dt="2025-02-25T09:50:16.652" v="6356" actId="5793"/>
        <pc:sldMkLst>
          <pc:docMk/>
          <pc:sldMk cId="651312696" sldId="333"/>
        </pc:sldMkLst>
        <pc:spChg chg="mod">
          <ac:chgData name="Jens Torstemo" userId="584b6c0a-4c4b-4456-9315-d7648d1b88b3" providerId="ADAL" clId="{59C8D29B-229B-4C6D-8134-54DE781721A4}" dt="2025-02-25T08:06:05.898" v="5780" actId="115"/>
          <ac:spMkLst>
            <pc:docMk/>
            <pc:sldMk cId="651312696" sldId="333"/>
            <ac:spMk id="2" creationId="{ABDB2BAF-5B22-9B1E-7B97-148E1138FEB6}"/>
          </ac:spMkLst>
        </pc:spChg>
        <pc:spChg chg="mod">
          <ac:chgData name="Jens Torstemo" userId="584b6c0a-4c4b-4456-9315-d7648d1b88b3" providerId="ADAL" clId="{59C8D29B-229B-4C6D-8134-54DE781721A4}" dt="2025-02-25T09:50:16.652" v="6356" actId="5793"/>
          <ac:spMkLst>
            <pc:docMk/>
            <pc:sldMk cId="651312696" sldId="333"/>
            <ac:spMk id="3" creationId="{A7DDAD20-7A77-56C5-F45A-EB7A9A40E011}"/>
          </ac:spMkLst>
        </pc:spChg>
      </pc:sldChg>
      <pc:sldChg chg="addSp delSp modSp add mod ord">
        <pc:chgData name="Jens Torstemo" userId="584b6c0a-4c4b-4456-9315-d7648d1b88b3" providerId="ADAL" clId="{59C8D29B-229B-4C6D-8134-54DE781721A4}" dt="2025-02-24T13:39:43.389" v="4356" actId="20577"/>
        <pc:sldMkLst>
          <pc:docMk/>
          <pc:sldMk cId="1297045995" sldId="334"/>
        </pc:sldMkLst>
        <pc:spChg chg="mod">
          <ac:chgData name="Jens Torstemo" userId="584b6c0a-4c4b-4456-9315-d7648d1b88b3" providerId="ADAL" clId="{59C8D29B-229B-4C6D-8134-54DE781721A4}" dt="2025-02-24T13:39:43.389" v="4356" actId="20577"/>
          <ac:spMkLst>
            <pc:docMk/>
            <pc:sldMk cId="1297045995" sldId="334"/>
            <ac:spMk id="2" creationId="{ABDB2BAF-5B22-9B1E-7B97-148E1138FEB6}"/>
          </ac:spMkLst>
        </pc:spChg>
        <pc:spChg chg="mod">
          <ac:chgData name="Jens Torstemo" userId="584b6c0a-4c4b-4456-9315-d7648d1b88b3" providerId="ADAL" clId="{59C8D29B-229B-4C6D-8134-54DE781721A4}" dt="2025-02-24T13:39:11.191" v="4353" actId="20577"/>
          <ac:spMkLst>
            <pc:docMk/>
            <pc:sldMk cId="1297045995" sldId="334"/>
            <ac:spMk id="3" creationId="{A7DDAD20-7A77-56C5-F45A-EB7A9A40E011}"/>
          </ac:spMkLst>
        </pc:spChg>
        <pc:spChg chg="add del mod">
          <ac:chgData name="Jens Torstemo" userId="584b6c0a-4c4b-4456-9315-d7648d1b88b3" providerId="ADAL" clId="{59C8D29B-229B-4C6D-8134-54DE781721A4}" dt="2025-02-24T11:28:02.796" v="4125" actId="21"/>
          <ac:spMkLst>
            <pc:docMk/>
            <pc:sldMk cId="1297045995" sldId="334"/>
            <ac:spMk id="4" creationId="{D877DADA-E4AB-2DA6-0E3C-EADCA916FB0D}"/>
          </ac:spMkLst>
        </pc:spChg>
      </pc:sldChg>
      <pc:sldChg chg="modSp add mod">
        <pc:chgData name="Jens Torstemo" userId="584b6c0a-4c4b-4456-9315-d7648d1b88b3" providerId="ADAL" clId="{59C8D29B-229B-4C6D-8134-54DE781721A4}" dt="2025-02-23T19:57:37.222" v="3172" actId="20577"/>
        <pc:sldMkLst>
          <pc:docMk/>
          <pc:sldMk cId="3048625347" sldId="335"/>
        </pc:sldMkLst>
        <pc:spChg chg="mod">
          <ac:chgData name="Jens Torstemo" userId="584b6c0a-4c4b-4456-9315-d7648d1b88b3" providerId="ADAL" clId="{59C8D29B-229B-4C6D-8134-54DE781721A4}" dt="2025-02-23T19:45:52.968" v="2511" actId="20577"/>
          <ac:spMkLst>
            <pc:docMk/>
            <pc:sldMk cId="3048625347" sldId="335"/>
            <ac:spMk id="2" creationId="{ABDB2BAF-5B22-9B1E-7B97-148E1138FEB6}"/>
          </ac:spMkLst>
        </pc:spChg>
        <pc:spChg chg="mod">
          <ac:chgData name="Jens Torstemo" userId="584b6c0a-4c4b-4456-9315-d7648d1b88b3" providerId="ADAL" clId="{59C8D29B-229B-4C6D-8134-54DE781721A4}" dt="2025-02-23T19:57:37.222" v="3172" actId="20577"/>
          <ac:spMkLst>
            <pc:docMk/>
            <pc:sldMk cId="3048625347" sldId="335"/>
            <ac:spMk id="3" creationId="{A7DDAD20-7A77-56C5-F45A-EB7A9A40E011}"/>
          </ac:spMkLst>
        </pc:spChg>
      </pc:sldChg>
      <pc:sldChg chg="modSp add mod">
        <pc:chgData name="Jens Torstemo" userId="584b6c0a-4c4b-4456-9315-d7648d1b88b3" providerId="ADAL" clId="{59C8D29B-229B-4C6D-8134-54DE781721A4}" dt="2025-02-25T10:57:07.583" v="7040" actId="207"/>
        <pc:sldMkLst>
          <pc:docMk/>
          <pc:sldMk cId="2464384459" sldId="336"/>
        </pc:sldMkLst>
        <pc:spChg chg="mod">
          <ac:chgData name="Jens Torstemo" userId="584b6c0a-4c4b-4456-9315-d7648d1b88b3" providerId="ADAL" clId="{59C8D29B-229B-4C6D-8134-54DE781721A4}" dt="2025-02-23T19:53:30.857" v="2934" actId="20577"/>
          <ac:spMkLst>
            <pc:docMk/>
            <pc:sldMk cId="2464384459" sldId="336"/>
            <ac:spMk id="2" creationId="{ABDB2BAF-5B22-9B1E-7B97-148E1138FEB6}"/>
          </ac:spMkLst>
        </pc:spChg>
        <pc:spChg chg="mod">
          <ac:chgData name="Jens Torstemo" userId="584b6c0a-4c4b-4456-9315-d7648d1b88b3" providerId="ADAL" clId="{59C8D29B-229B-4C6D-8134-54DE781721A4}" dt="2025-02-25T10:57:07.583" v="7040" actId="207"/>
          <ac:spMkLst>
            <pc:docMk/>
            <pc:sldMk cId="2464384459" sldId="336"/>
            <ac:spMk id="3" creationId="{A7DDAD20-7A77-56C5-F45A-EB7A9A40E011}"/>
          </ac:spMkLst>
        </pc:spChg>
      </pc:sldChg>
      <pc:sldChg chg="modSp add mod">
        <pc:chgData name="Jens Torstemo" userId="584b6c0a-4c4b-4456-9315-d7648d1b88b3" providerId="ADAL" clId="{59C8D29B-229B-4C6D-8134-54DE781721A4}" dt="2025-02-23T20:10:11.060" v="3389" actId="20577"/>
        <pc:sldMkLst>
          <pc:docMk/>
          <pc:sldMk cId="2762801116" sldId="337"/>
        </pc:sldMkLst>
        <pc:spChg chg="mod">
          <ac:chgData name="Jens Torstemo" userId="584b6c0a-4c4b-4456-9315-d7648d1b88b3" providerId="ADAL" clId="{59C8D29B-229B-4C6D-8134-54DE781721A4}" dt="2025-02-23T19:59:22.339" v="3197" actId="20577"/>
          <ac:spMkLst>
            <pc:docMk/>
            <pc:sldMk cId="2762801116" sldId="337"/>
            <ac:spMk id="2" creationId="{ABDB2BAF-5B22-9B1E-7B97-148E1138FEB6}"/>
          </ac:spMkLst>
        </pc:spChg>
        <pc:spChg chg="mod">
          <ac:chgData name="Jens Torstemo" userId="584b6c0a-4c4b-4456-9315-d7648d1b88b3" providerId="ADAL" clId="{59C8D29B-229B-4C6D-8134-54DE781721A4}" dt="2025-02-23T20:10:11.060" v="3389" actId="20577"/>
          <ac:spMkLst>
            <pc:docMk/>
            <pc:sldMk cId="2762801116" sldId="337"/>
            <ac:spMk id="3" creationId="{A7DDAD20-7A77-56C5-F45A-EB7A9A40E011}"/>
          </ac:spMkLst>
        </pc:spChg>
        <pc:picChg chg="mod">
          <ac:chgData name="Jens Torstemo" userId="584b6c0a-4c4b-4456-9315-d7648d1b88b3" providerId="ADAL" clId="{59C8D29B-229B-4C6D-8134-54DE781721A4}" dt="2025-02-23T20:09:36.169" v="3376" actId="1076"/>
          <ac:picMkLst>
            <pc:docMk/>
            <pc:sldMk cId="2762801116" sldId="337"/>
            <ac:picMk id="5" creationId="{BB161A65-591F-45A2-52C6-86D0C5E9169F}"/>
          </ac:picMkLst>
        </pc:picChg>
        <pc:picChg chg="mod">
          <ac:chgData name="Jens Torstemo" userId="584b6c0a-4c4b-4456-9315-d7648d1b88b3" providerId="ADAL" clId="{59C8D29B-229B-4C6D-8134-54DE781721A4}" dt="2025-02-23T20:09:38.169" v="3377" actId="1076"/>
          <ac:picMkLst>
            <pc:docMk/>
            <pc:sldMk cId="2762801116" sldId="337"/>
            <ac:picMk id="7" creationId="{9C7DC882-443A-94C3-EFBF-FF02DB205C07}"/>
          </ac:picMkLst>
        </pc:picChg>
        <pc:picChg chg="mod">
          <ac:chgData name="Jens Torstemo" userId="584b6c0a-4c4b-4456-9315-d7648d1b88b3" providerId="ADAL" clId="{59C8D29B-229B-4C6D-8134-54DE781721A4}" dt="2025-02-23T20:09:34.408" v="3375" actId="1076"/>
          <ac:picMkLst>
            <pc:docMk/>
            <pc:sldMk cId="2762801116" sldId="337"/>
            <ac:picMk id="9" creationId="{4384D3F2-BE5C-B574-89AB-0051DE8E088C}"/>
          </ac:picMkLst>
        </pc:picChg>
        <pc:picChg chg="mod">
          <ac:chgData name="Jens Torstemo" userId="584b6c0a-4c4b-4456-9315-d7648d1b88b3" providerId="ADAL" clId="{59C8D29B-229B-4C6D-8134-54DE781721A4}" dt="2025-02-23T20:09:44.429" v="3378" actId="1076"/>
          <ac:picMkLst>
            <pc:docMk/>
            <pc:sldMk cId="2762801116" sldId="337"/>
            <ac:picMk id="11" creationId="{8DFAFDB1-D012-15F0-783A-3D3A1CCBAD6B}"/>
          </ac:picMkLst>
        </pc:picChg>
      </pc:sldChg>
      <pc:sldChg chg="modSp add mod ord">
        <pc:chgData name="Jens Torstemo" userId="584b6c0a-4c4b-4456-9315-d7648d1b88b3" providerId="ADAL" clId="{59C8D29B-229B-4C6D-8134-54DE781721A4}" dt="2025-02-25T09:47:07.901" v="6355" actId="5793"/>
        <pc:sldMkLst>
          <pc:docMk/>
          <pc:sldMk cId="1161535066" sldId="338"/>
        </pc:sldMkLst>
        <pc:spChg chg="mod">
          <ac:chgData name="Jens Torstemo" userId="584b6c0a-4c4b-4456-9315-d7648d1b88b3" providerId="ADAL" clId="{59C8D29B-229B-4C6D-8134-54DE781721A4}" dt="2025-02-25T09:42:22.019" v="6087" actId="6549"/>
          <ac:spMkLst>
            <pc:docMk/>
            <pc:sldMk cId="1161535066" sldId="338"/>
            <ac:spMk id="2" creationId="{ABDB2BAF-5B22-9B1E-7B97-148E1138FEB6}"/>
          </ac:spMkLst>
        </pc:spChg>
        <pc:spChg chg="mod">
          <ac:chgData name="Jens Torstemo" userId="584b6c0a-4c4b-4456-9315-d7648d1b88b3" providerId="ADAL" clId="{59C8D29B-229B-4C6D-8134-54DE781721A4}" dt="2025-02-25T09:47:07.901" v="6355" actId="5793"/>
          <ac:spMkLst>
            <pc:docMk/>
            <pc:sldMk cId="1161535066" sldId="338"/>
            <ac:spMk id="3" creationId="{A7DDAD20-7A77-56C5-F45A-EB7A9A40E011}"/>
          </ac:spMkLst>
        </pc:spChg>
      </pc:sldChg>
      <pc:sldChg chg="addSp modSp add mod ord">
        <pc:chgData name="Jens Torstemo" userId="584b6c0a-4c4b-4456-9315-d7648d1b88b3" providerId="ADAL" clId="{59C8D29B-229B-4C6D-8134-54DE781721A4}" dt="2025-02-25T11:01:16.486" v="7133" actId="207"/>
        <pc:sldMkLst>
          <pc:docMk/>
          <pc:sldMk cId="1921453795" sldId="339"/>
        </pc:sldMkLst>
        <pc:spChg chg="mod">
          <ac:chgData name="Jens Torstemo" userId="584b6c0a-4c4b-4456-9315-d7648d1b88b3" providerId="ADAL" clId="{59C8D29B-229B-4C6D-8134-54DE781721A4}" dt="2025-02-24T14:49:17.361" v="4492" actId="20577"/>
          <ac:spMkLst>
            <pc:docMk/>
            <pc:sldMk cId="1921453795" sldId="339"/>
            <ac:spMk id="2" creationId="{ABDB2BAF-5B22-9B1E-7B97-148E1138FEB6}"/>
          </ac:spMkLst>
        </pc:spChg>
        <pc:spChg chg="mod">
          <ac:chgData name="Jens Torstemo" userId="584b6c0a-4c4b-4456-9315-d7648d1b88b3" providerId="ADAL" clId="{59C8D29B-229B-4C6D-8134-54DE781721A4}" dt="2025-02-25T11:01:16.486" v="7133" actId="207"/>
          <ac:spMkLst>
            <pc:docMk/>
            <pc:sldMk cId="1921453795" sldId="339"/>
            <ac:spMk id="3" creationId="{A7DDAD20-7A77-56C5-F45A-EB7A9A40E011}"/>
          </ac:spMkLst>
        </pc:spChg>
        <pc:picChg chg="add mod">
          <ac:chgData name="Jens Torstemo" userId="584b6c0a-4c4b-4456-9315-d7648d1b88b3" providerId="ADAL" clId="{59C8D29B-229B-4C6D-8134-54DE781721A4}" dt="2025-02-25T11:00:49.985" v="7131" actId="14100"/>
          <ac:picMkLst>
            <pc:docMk/>
            <pc:sldMk cId="1921453795" sldId="339"/>
            <ac:picMk id="5" creationId="{BBC4EA08-C24E-1C38-8940-6A088306D937}"/>
          </ac:picMkLst>
        </pc:picChg>
      </pc:sldChg>
      <pc:sldChg chg="modSp add mod ord">
        <pc:chgData name="Jens Torstemo" userId="584b6c0a-4c4b-4456-9315-d7648d1b88b3" providerId="ADAL" clId="{59C8D29B-229B-4C6D-8134-54DE781721A4}" dt="2025-02-25T11:40:25.525" v="7988" actId="20577"/>
        <pc:sldMkLst>
          <pc:docMk/>
          <pc:sldMk cId="2687511174" sldId="340"/>
        </pc:sldMkLst>
        <pc:spChg chg="mod">
          <ac:chgData name="Jens Torstemo" userId="584b6c0a-4c4b-4456-9315-d7648d1b88b3" providerId="ADAL" clId="{59C8D29B-229B-4C6D-8134-54DE781721A4}" dt="2025-02-25T11:34:49.426" v="7704" actId="20577"/>
          <ac:spMkLst>
            <pc:docMk/>
            <pc:sldMk cId="2687511174" sldId="340"/>
            <ac:spMk id="2" creationId="{ABDB2BAF-5B22-9B1E-7B97-148E1138FEB6}"/>
          </ac:spMkLst>
        </pc:spChg>
        <pc:spChg chg="mod">
          <ac:chgData name="Jens Torstemo" userId="584b6c0a-4c4b-4456-9315-d7648d1b88b3" providerId="ADAL" clId="{59C8D29B-229B-4C6D-8134-54DE781721A4}" dt="2025-02-25T11:40:25.525" v="7988" actId="20577"/>
          <ac:spMkLst>
            <pc:docMk/>
            <pc:sldMk cId="2687511174" sldId="340"/>
            <ac:spMk id="3" creationId="{A7DDAD20-7A77-56C5-F45A-EB7A9A40E011}"/>
          </ac:spMkLst>
        </pc:spChg>
      </pc:sldChg>
      <pc:sldChg chg="addSp delSp modSp new mod ord">
        <pc:chgData name="Jens Torstemo" userId="584b6c0a-4c4b-4456-9315-d7648d1b88b3" providerId="ADAL" clId="{59C8D29B-229B-4C6D-8134-54DE781721A4}" dt="2025-02-25T09:38:00.275" v="5973" actId="1076"/>
        <pc:sldMkLst>
          <pc:docMk/>
          <pc:sldMk cId="2730893061" sldId="341"/>
        </pc:sldMkLst>
        <pc:picChg chg="add del mod">
          <ac:chgData name="Jens Torstemo" userId="584b6c0a-4c4b-4456-9315-d7648d1b88b3" providerId="ADAL" clId="{59C8D29B-229B-4C6D-8134-54DE781721A4}" dt="2025-02-25T08:55:49.986" v="5967" actId="21"/>
          <ac:picMkLst>
            <pc:docMk/>
            <pc:sldMk cId="2730893061" sldId="341"/>
            <ac:picMk id="3" creationId="{C88AE200-A299-EA27-FFB4-3EC9726842FE}"/>
          </ac:picMkLst>
        </pc:picChg>
        <pc:picChg chg="add mod">
          <ac:chgData name="Jens Torstemo" userId="584b6c0a-4c4b-4456-9315-d7648d1b88b3" providerId="ADAL" clId="{59C8D29B-229B-4C6D-8134-54DE781721A4}" dt="2025-02-25T09:38:00.275" v="5973" actId="1076"/>
          <ac:picMkLst>
            <pc:docMk/>
            <pc:sldMk cId="2730893061" sldId="341"/>
            <ac:picMk id="5" creationId="{07903356-A8A9-74C9-BAB5-8244E38A921B}"/>
          </ac:picMkLst>
        </pc:picChg>
      </pc:sldChg>
      <pc:sldChg chg="modSp add mod ord">
        <pc:chgData name="Jens Torstemo" userId="584b6c0a-4c4b-4456-9315-d7648d1b88b3" providerId="ADAL" clId="{59C8D29B-229B-4C6D-8134-54DE781721A4}" dt="2025-02-25T11:31:13.782" v="7604" actId="20577"/>
        <pc:sldMkLst>
          <pc:docMk/>
          <pc:sldMk cId="3059308726" sldId="342"/>
        </pc:sldMkLst>
        <pc:spChg chg="mod">
          <ac:chgData name="Jens Torstemo" userId="584b6c0a-4c4b-4456-9315-d7648d1b88b3" providerId="ADAL" clId="{59C8D29B-229B-4C6D-8134-54DE781721A4}" dt="2025-02-25T11:22:21.746" v="7203" actId="20577"/>
          <ac:spMkLst>
            <pc:docMk/>
            <pc:sldMk cId="3059308726" sldId="342"/>
            <ac:spMk id="2" creationId="{ABDB2BAF-5B22-9B1E-7B97-148E1138FEB6}"/>
          </ac:spMkLst>
        </pc:spChg>
        <pc:spChg chg="mod">
          <ac:chgData name="Jens Torstemo" userId="584b6c0a-4c4b-4456-9315-d7648d1b88b3" providerId="ADAL" clId="{59C8D29B-229B-4C6D-8134-54DE781721A4}" dt="2025-02-25T11:31:13.782" v="7604" actId="20577"/>
          <ac:spMkLst>
            <pc:docMk/>
            <pc:sldMk cId="3059308726" sldId="342"/>
            <ac:spMk id="3" creationId="{A7DDAD20-7A77-56C5-F45A-EB7A9A40E011}"/>
          </ac:spMkLst>
        </pc:spChg>
      </pc:sldChg>
      <pc:sldChg chg="addSp modSp new mod ord">
        <pc:chgData name="Jens Torstemo" userId="584b6c0a-4c4b-4456-9315-d7648d1b88b3" providerId="ADAL" clId="{59C8D29B-229B-4C6D-8134-54DE781721A4}" dt="2025-02-25T11:21:07.535" v="7143"/>
        <pc:sldMkLst>
          <pc:docMk/>
          <pc:sldMk cId="447690191" sldId="343"/>
        </pc:sldMkLst>
        <pc:graphicFrameChg chg="add mod modGraphic">
          <ac:chgData name="Jens Torstemo" userId="584b6c0a-4c4b-4456-9315-d7648d1b88b3" providerId="ADAL" clId="{59C8D29B-229B-4C6D-8134-54DE781721A4}" dt="2025-02-25T11:19:41.262" v="7139" actId="14100"/>
          <ac:graphicFrameMkLst>
            <pc:docMk/>
            <pc:sldMk cId="447690191" sldId="343"/>
            <ac:graphicFrameMk id="2" creationId="{2AC9CA0F-0288-8B8D-D90E-D53182C8CD88}"/>
          </ac:graphicFrameMkLst>
        </pc:graphicFrameChg>
      </pc:sldChg>
      <pc:sldChg chg="modSp new del mod ord">
        <pc:chgData name="Jens Torstemo" userId="584b6c0a-4c4b-4456-9315-d7648d1b88b3" providerId="ADAL" clId="{59C8D29B-229B-4C6D-8134-54DE781721A4}" dt="2025-02-25T11:47:12.873" v="8148" actId="2696"/>
        <pc:sldMkLst>
          <pc:docMk/>
          <pc:sldMk cId="610901281" sldId="344"/>
        </pc:sldMkLst>
        <pc:spChg chg="mod">
          <ac:chgData name="Jens Torstemo" userId="584b6c0a-4c4b-4456-9315-d7648d1b88b3" providerId="ADAL" clId="{59C8D29B-229B-4C6D-8134-54DE781721A4}" dt="2025-02-25T11:43:31.581" v="8011" actId="20577"/>
          <ac:spMkLst>
            <pc:docMk/>
            <pc:sldMk cId="610901281" sldId="344"/>
            <ac:spMk id="2" creationId="{C03BE55A-77DC-A005-C114-CCCADCBE607B}"/>
          </ac:spMkLst>
        </pc:spChg>
        <pc:spChg chg="mod">
          <ac:chgData name="Jens Torstemo" userId="584b6c0a-4c4b-4456-9315-d7648d1b88b3" providerId="ADAL" clId="{59C8D29B-229B-4C6D-8134-54DE781721A4}" dt="2025-02-25T11:45:59.644" v="8143" actId="20577"/>
          <ac:spMkLst>
            <pc:docMk/>
            <pc:sldMk cId="610901281" sldId="344"/>
            <ac:spMk id="3" creationId="{48EA5841-96C7-A891-48DB-09DF2FB61B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331"/>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idx="1"/>
          </p:nvPr>
        </p:nvSpPr>
        <p:spPr>
          <a:xfrm>
            <a:off x="3850444" y="1"/>
            <a:ext cx="2945659" cy="496331"/>
          </a:xfrm>
          <a:prstGeom prst="rect">
            <a:avLst/>
          </a:prstGeom>
        </p:spPr>
        <p:txBody>
          <a:bodyPr vert="horz" lIns="91422" tIns="45711" rIns="91422" bIns="45711" rtlCol="0"/>
          <a:lstStyle>
            <a:lvl1pPr algn="r">
              <a:defRPr sz="1200"/>
            </a:lvl1pPr>
          </a:lstStyle>
          <a:p>
            <a:fld id="{8DCAB763-BBD5-436D-997D-6E7D8D68A1B3}" type="datetimeFigureOut">
              <a:rPr lang="en-US" smtClean="0"/>
              <a:pPr/>
              <a:t>2/25/2025</a:t>
            </a:fld>
            <a:endParaRPr lang="en-US"/>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22" tIns="45711" rIns="91422" bIns="45711"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2" tIns="45711" rIns="91422" bIns="457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584"/>
            <a:ext cx="2945659" cy="496331"/>
          </a:xfrm>
          <a:prstGeom prst="rect">
            <a:avLst/>
          </a:prstGeom>
        </p:spPr>
        <p:txBody>
          <a:bodyPr vert="horz" lIns="91422" tIns="45711" rIns="91422"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1"/>
          </a:xfrm>
          <a:prstGeom prst="rect">
            <a:avLst/>
          </a:prstGeom>
        </p:spPr>
        <p:txBody>
          <a:bodyPr vert="horz" lIns="91422" tIns="45711" rIns="91422" bIns="45711" rtlCol="0" anchor="b"/>
          <a:lstStyle>
            <a:lvl1pPr algn="r">
              <a:defRPr sz="1200"/>
            </a:lvl1pPr>
          </a:lstStyle>
          <a:p>
            <a:fld id="{5650FF4D-175F-4B37-A915-02EB584EB40E}" type="slidenum">
              <a:rPr lang="en-US" smtClean="0"/>
              <a:pPr/>
              <a:t>‹#›</a:t>
            </a:fld>
            <a:endParaRPr lang="en-US"/>
          </a:p>
        </p:txBody>
      </p:sp>
    </p:spTree>
    <p:extLst>
      <p:ext uri="{BB962C8B-B14F-4D97-AF65-F5344CB8AC3E}">
        <p14:creationId xmlns:p14="http://schemas.microsoft.com/office/powerpoint/2010/main" val="2129292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a:t>
            </a:fld>
            <a:endParaRPr lang="en-US"/>
          </a:p>
        </p:txBody>
      </p:sp>
    </p:spTree>
    <p:extLst>
      <p:ext uri="{BB962C8B-B14F-4D97-AF65-F5344CB8AC3E}">
        <p14:creationId xmlns:p14="http://schemas.microsoft.com/office/powerpoint/2010/main" val="3585926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16</a:t>
            </a:fld>
            <a:endParaRPr lang="en-US"/>
          </a:p>
        </p:txBody>
      </p:sp>
    </p:spTree>
    <p:extLst>
      <p:ext uri="{BB962C8B-B14F-4D97-AF65-F5344CB8AC3E}">
        <p14:creationId xmlns:p14="http://schemas.microsoft.com/office/powerpoint/2010/main" val="86593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17</a:t>
            </a:fld>
            <a:endParaRPr lang="en-US"/>
          </a:p>
        </p:txBody>
      </p:sp>
    </p:spTree>
    <p:extLst>
      <p:ext uri="{BB962C8B-B14F-4D97-AF65-F5344CB8AC3E}">
        <p14:creationId xmlns:p14="http://schemas.microsoft.com/office/powerpoint/2010/main" val="107675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18</a:t>
            </a:fld>
            <a:endParaRPr lang="en-US"/>
          </a:p>
        </p:txBody>
      </p:sp>
    </p:spTree>
    <p:extLst>
      <p:ext uri="{BB962C8B-B14F-4D97-AF65-F5344CB8AC3E}">
        <p14:creationId xmlns:p14="http://schemas.microsoft.com/office/powerpoint/2010/main" val="3265118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22</a:t>
            </a:fld>
            <a:endParaRPr lang="en-US"/>
          </a:p>
        </p:txBody>
      </p:sp>
    </p:spTree>
    <p:extLst>
      <p:ext uri="{BB962C8B-B14F-4D97-AF65-F5344CB8AC3E}">
        <p14:creationId xmlns:p14="http://schemas.microsoft.com/office/powerpoint/2010/main" val="3415370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23</a:t>
            </a:fld>
            <a:endParaRPr lang="en-US"/>
          </a:p>
        </p:txBody>
      </p:sp>
    </p:spTree>
    <p:extLst>
      <p:ext uri="{BB962C8B-B14F-4D97-AF65-F5344CB8AC3E}">
        <p14:creationId xmlns:p14="http://schemas.microsoft.com/office/powerpoint/2010/main" val="279604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24</a:t>
            </a:fld>
            <a:endParaRPr lang="en-US"/>
          </a:p>
        </p:txBody>
      </p:sp>
    </p:spTree>
    <p:extLst>
      <p:ext uri="{BB962C8B-B14F-4D97-AF65-F5344CB8AC3E}">
        <p14:creationId xmlns:p14="http://schemas.microsoft.com/office/powerpoint/2010/main" val="1309310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25</a:t>
            </a:fld>
            <a:endParaRPr lang="en-US"/>
          </a:p>
        </p:txBody>
      </p:sp>
    </p:spTree>
    <p:extLst>
      <p:ext uri="{BB962C8B-B14F-4D97-AF65-F5344CB8AC3E}">
        <p14:creationId xmlns:p14="http://schemas.microsoft.com/office/powerpoint/2010/main" val="3884161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26</a:t>
            </a:fld>
            <a:endParaRPr lang="en-US"/>
          </a:p>
        </p:txBody>
      </p:sp>
    </p:spTree>
    <p:extLst>
      <p:ext uri="{BB962C8B-B14F-4D97-AF65-F5344CB8AC3E}">
        <p14:creationId xmlns:p14="http://schemas.microsoft.com/office/powerpoint/2010/main" val="623800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28</a:t>
            </a:fld>
            <a:endParaRPr lang="en-US"/>
          </a:p>
        </p:txBody>
      </p:sp>
    </p:spTree>
    <p:extLst>
      <p:ext uri="{BB962C8B-B14F-4D97-AF65-F5344CB8AC3E}">
        <p14:creationId xmlns:p14="http://schemas.microsoft.com/office/powerpoint/2010/main" val="2601784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30</a:t>
            </a:fld>
            <a:endParaRPr lang="en-US"/>
          </a:p>
        </p:txBody>
      </p:sp>
    </p:spTree>
    <p:extLst>
      <p:ext uri="{BB962C8B-B14F-4D97-AF65-F5344CB8AC3E}">
        <p14:creationId xmlns:p14="http://schemas.microsoft.com/office/powerpoint/2010/main" val="256782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3</a:t>
            </a:fld>
            <a:endParaRPr lang="en-US"/>
          </a:p>
        </p:txBody>
      </p:sp>
    </p:spTree>
    <p:extLst>
      <p:ext uri="{BB962C8B-B14F-4D97-AF65-F5344CB8AC3E}">
        <p14:creationId xmlns:p14="http://schemas.microsoft.com/office/powerpoint/2010/main" val="249018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33</a:t>
            </a:fld>
            <a:endParaRPr lang="en-US"/>
          </a:p>
        </p:txBody>
      </p:sp>
    </p:spTree>
    <p:extLst>
      <p:ext uri="{BB962C8B-B14F-4D97-AF65-F5344CB8AC3E}">
        <p14:creationId xmlns:p14="http://schemas.microsoft.com/office/powerpoint/2010/main" val="122404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5</a:t>
            </a:fld>
            <a:endParaRPr lang="en-US"/>
          </a:p>
        </p:txBody>
      </p:sp>
    </p:spTree>
    <p:extLst>
      <p:ext uri="{BB962C8B-B14F-4D97-AF65-F5344CB8AC3E}">
        <p14:creationId xmlns:p14="http://schemas.microsoft.com/office/powerpoint/2010/main" val="411229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7</a:t>
            </a:fld>
            <a:endParaRPr lang="en-US"/>
          </a:p>
        </p:txBody>
      </p:sp>
    </p:spTree>
    <p:extLst>
      <p:ext uri="{BB962C8B-B14F-4D97-AF65-F5344CB8AC3E}">
        <p14:creationId xmlns:p14="http://schemas.microsoft.com/office/powerpoint/2010/main" val="3149286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11</a:t>
            </a:fld>
            <a:endParaRPr lang="en-US"/>
          </a:p>
        </p:txBody>
      </p:sp>
    </p:spTree>
    <p:extLst>
      <p:ext uri="{BB962C8B-B14F-4D97-AF65-F5344CB8AC3E}">
        <p14:creationId xmlns:p14="http://schemas.microsoft.com/office/powerpoint/2010/main" val="182709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12</a:t>
            </a:fld>
            <a:endParaRPr lang="en-US"/>
          </a:p>
        </p:txBody>
      </p:sp>
    </p:spTree>
    <p:extLst>
      <p:ext uri="{BB962C8B-B14F-4D97-AF65-F5344CB8AC3E}">
        <p14:creationId xmlns:p14="http://schemas.microsoft.com/office/powerpoint/2010/main" val="283961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Lägg till agenda från laget.</a:t>
            </a:r>
          </a:p>
        </p:txBody>
      </p:sp>
      <p:sp>
        <p:nvSpPr>
          <p:cNvPr id="4" name="Platshållare för bildnummer 3"/>
          <p:cNvSpPr>
            <a:spLocks noGrp="1"/>
          </p:cNvSpPr>
          <p:nvPr>
            <p:ph type="sldNum" sz="quarter" idx="5"/>
          </p:nvPr>
        </p:nvSpPr>
        <p:spPr/>
        <p:txBody>
          <a:bodyPr/>
          <a:lstStyle/>
          <a:p>
            <a:fld id="{5650FF4D-175F-4B37-A915-02EB584EB40E}" type="slidenum">
              <a:rPr lang="en-US" smtClean="0"/>
              <a:pPr/>
              <a:t>13</a:t>
            </a:fld>
            <a:endParaRPr lang="en-US"/>
          </a:p>
        </p:txBody>
      </p:sp>
    </p:spTree>
    <p:extLst>
      <p:ext uri="{BB962C8B-B14F-4D97-AF65-F5344CB8AC3E}">
        <p14:creationId xmlns:p14="http://schemas.microsoft.com/office/powerpoint/2010/main" val="353919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14</a:t>
            </a:fld>
            <a:endParaRPr lang="en-US"/>
          </a:p>
        </p:txBody>
      </p:sp>
    </p:spTree>
    <p:extLst>
      <p:ext uri="{BB962C8B-B14F-4D97-AF65-F5344CB8AC3E}">
        <p14:creationId xmlns:p14="http://schemas.microsoft.com/office/powerpoint/2010/main" val="269337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5650FF4D-175F-4B37-A915-02EB584EB40E}" type="slidenum">
              <a:rPr lang="en-US" smtClean="0"/>
              <a:pPr/>
              <a:t>15</a:t>
            </a:fld>
            <a:endParaRPr lang="en-US"/>
          </a:p>
        </p:txBody>
      </p:sp>
    </p:spTree>
    <p:extLst>
      <p:ext uri="{BB962C8B-B14F-4D97-AF65-F5344CB8AC3E}">
        <p14:creationId xmlns:p14="http://schemas.microsoft.com/office/powerpoint/2010/main" val="2950960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91223"/>
            <a:ext cx="7772400" cy="1470025"/>
          </a:xfrm>
        </p:spPr>
        <p:txBody>
          <a:bodyPr/>
          <a:lstStyle>
            <a:lvl1pPr>
              <a:defRPr baseline="0"/>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49E1348-C1BC-4A44-B44E-7C84DCB70787}" type="datetimeFigureOut">
              <a:rPr lang="en-US" smtClean="0"/>
              <a:pPr/>
              <a:t>2/25/2025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1027" name="Picture 3" descr="C:\Documents and Settings\Ope\Desktop\Ope IF lagerblad (krans) n2 kopia.JPG"/>
          <p:cNvPicPr>
            <a:picLocks noChangeAspect="1" noChangeArrowheads="1"/>
          </p:cNvPicPr>
          <p:nvPr userDrawn="1"/>
        </p:nvPicPr>
        <p:blipFill>
          <a:blip r:embed="rId2" cstate="print"/>
          <a:srcRect/>
          <a:stretch>
            <a:fillRect/>
          </a:stretch>
        </p:blipFill>
        <p:spPr bwMode="auto">
          <a:xfrm>
            <a:off x="2602800" y="140072"/>
            <a:ext cx="4216400" cy="3937000"/>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2/25/2025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2/25/2025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9E1348-C1BC-4A44-B44E-7C84DCB70787}" type="datetimeFigureOut">
              <a:rPr lang="en-US" smtClean="0"/>
              <a:pPr/>
              <a:t>2/25/2025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9E1348-C1BC-4A44-B44E-7C84DCB70787}" type="datetimeFigureOut">
              <a:rPr lang="en-US" smtClean="0"/>
              <a:pPr/>
              <a:t>2/25/2025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1BA8AAB-46CD-4A04-AD31-79E4D3AE80D0}" type="slidenum">
              <a:rPr lang="en-US" smtClean="0"/>
              <a:pPr/>
              <a:t>‹#›</a:t>
            </a:fld>
            <a:endParaRPr lang="en-US"/>
          </a:p>
        </p:txBody>
      </p:sp>
      <p:pic>
        <p:nvPicPr>
          <p:cNvPr id="7"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9E1348-C1BC-4A44-B44E-7C84DCB70787}" type="datetimeFigureOut">
              <a:rPr lang="en-US" smtClean="0"/>
              <a:pPr/>
              <a:t>2/25/2025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9E1348-C1BC-4A44-B44E-7C84DCB70787}" type="datetimeFigureOut">
              <a:rPr lang="en-US" smtClean="0"/>
              <a:pPr/>
              <a:t>2/25/2025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91BA8AAB-46CD-4A04-AD31-79E4D3AE80D0}" type="slidenum">
              <a:rPr lang="en-US" smtClean="0"/>
              <a:pPr/>
              <a:t>‹#›</a:t>
            </a:fld>
            <a:endParaRPr lang="en-US"/>
          </a:p>
        </p:txBody>
      </p:sp>
      <p:pic>
        <p:nvPicPr>
          <p:cNvPr id="10"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9E1348-C1BC-4A44-B44E-7C84DCB70787}" type="datetimeFigureOut">
              <a:rPr lang="en-US" smtClean="0"/>
              <a:pPr/>
              <a:t>2/25/2025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1BA8AAB-46CD-4A04-AD31-79E4D3AE80D0}" type="slidenum">
              <a:rPr lang="en-US" smtClean="0"/>
              <a:pPr/>
              <a:t>‹#›</a:t>
            </a:fld>
            <a:endParaRPr lang="en-US"/>
          </a:p>
        </p:txBody>
      </p:sp>
      <p:pic>
        <p:nvPicPr>
          <p:cNvPr id="6"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E1348-C1BC-4A44-B44E-7C84DCB70787}" type="datetimeFigureOut">
              <a:rPr lang="en-US" smtClean="0"/>
              <a:pPr/>
              <a:t>2/25/2025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91BA8AAB-46CD-4A04-AD31-79E4D3AE80D0}" type="slidenum">
              <a:rPr lang="en-US" smtClean="0"/>
              <a:pPr/>
              <a:t>‹#›</a:t>
            </a:fld>
            <a:endParaRPr lang="en-US"/>
          </a:p>
        </p:txBody>
      </p:sp>
      <p:pic>
        <p:nvPicPr>
          <p:cNvPr id="5"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2/25/2025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9E1348-C1BC-4A44-B44E-7C84DCB70787}" type="datetimeFigureOut">
              <a:rPr lang="en-US" smtClean="0"/>
              <a:pPr/>
              <a:t>2/25/2025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91BA8AAB-46CD-4A04-AD31-79E4D3AE80D0}" type="slidenum">
              <a:rPr lang="en-US" smtClean="0"/>
              <a:pPr/>
              <a:t>‹#›</a:t>
            </a:fld>
            <a:endParaRPr lang="en-US"/>
          </a:p>
        </p:txBody>
      </p:sp>
      <p:pic>
        <p:nvPicPr>
          <p:cNvPr id="8" name="Picture 2" descr="C:\Documents and Settings\Ope\Desktop\Namnlöst-2utan kopia.JPG"/>
          <p:cNvPicPr>
            <a:picLocks noChangeAspect="1" noChangeArrowheads="1"/>
          </p:cNvPicPr>
          <p:nvPr userDrawn="1"/>
        </p:nvPicPr>
        <p:blipFill>
          <a:blip r:embed="rId2" cstate="print"/>
          <a:srcRect/>
          <a:stretch>
            <a:fillRect/>
          </a:stretch>
        </p:blipFill>
        <p:spPr bwMode="auto">
          <a:xfrm>
            <a:off x="107504" y="116632"/>
            <a:ext cx="648072" cy="70662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1348-C1BC-4A44-B44E-7C84DCB70787}" type="datetimeFigureOut">
              <a:rPr lang="en-US" smtClean="0"/>
              <a:pPr/>
              <a:t>2/25/2025</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A8AAB-46CD-4A04-AD31-79E4D3AE80D0}" type="slidenum">
              <a:rPr lang="en-US" smtClean="0"/>
              <a:pPr/>
              <a:t>‹#›</a:t>
            </a:fld>
            <a:endParaRPr lang="en-US"/>
          </a:p>
        </p:txBody>
      </p:sp>
      <p:sp>
        <p:nvSpPr>
          <p:cNvPr id="7" name="TextBox 6"/>
          <p:cNvSpPr txBox="1"/>
          <p:nvPr/>
        </p:nvSpPr>
        <p:spPr>
          <a:xfrm>
            <a:off x="3441850" y="6392361"/>
            <a:ext cx="226029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200" dirty="0"/>
              <a:t>Ope IF – Möjligheternas</a:t>
            </a:r>
            <a:r>
              <a:rPr lang="sv-SE" sz="1200" baseline="0" dirty="0"/>
              <a:t> Förening</a:t>
            </a:r>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err="1"/>
              <a:t>Föräldrar</a:t>
            </a:r>
            <a:r>
              <a:rPr lang="en-US" sz="5400" b="1" dirty="0"/>
              <a:t> </a:t>
            </a:r>
            <a:r>
              <a:rPr lang="en-US" sz="5400" b="1" dirty="0" err="1"/>
              <a:t>och</a:t>
            </a:r>
            <a:r>
              <a:rPr lang="en-US" sz="5400" b="1" dirty="0"/>
              <a:t> </a:t>
            </a:r>
            <a:r>
              <a:rPr lang="en-US" sz="5400" b="1" dirty="0" err="1"/>
              <a:t>spelarmöte</a:t>
            </a:r>
            <a:br>
              <a:rPr lang="en-US" sz="5400" b="1" dirty="0"/>
            </a:br>
            <a:r>
              <a:rPr lang="en-US" sz="5400" b="1" dirty="0"/>
              <a:t>F10 </a:t>
            </a:r>
            <a:r>
              <a:rPr lang="en-US" sz="5400" b="1" dirty="0" err="1"/>
              <a:t>Framtidslaget</a:t>
            </a:r>
            <a:r>
              <a:rPr lang="en-US" sz="5400" b="1" dirty="0"/>
              <a:t> </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1</a:t>
            </a:fld>
            <a:endParaRPr lang="en-US"/>
          </a:p>
        </p:txBody>
      </p:sp>
    </p:spTree>
    <p:extLst>
      <p:ext uri="{BB962C8B-B14F-4D97-AF65-F5344CB8AC3E}">
        <p14:creationId xmlns:p14="http://schemas.microsoft.com/office/powerpoint/2010/main" val="90110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Ekonomi - lagkassa</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419362" y="-390165"/>
            <a:ext cx="4459635" cy="8075240"/>
          </a:xfrm>
        </p:spPr>
        <p:txBody>
          <a:bodyPr>
            <a:normAutofit/>
          </a:bodyPr>
          <a:lstStyle/>
          <a:p>
            <a:pPr marL="0" indent="0">
              <a:buNone/>
            </a:pPr>
            <a:r>
              <a:rPr lang="sv-SE" sz="4000" dirty="0">
                <a:latin typeface="Arial" panose="020B0604020202020204" pitchFamily="34" charset="0"/>
                <a:cs typeface="Arial" panose="020B0604020202020204" pitchFamily="34" charset="0"/>
              </a:rPr>
              <a:t>Ca 43.800 SEK i lagkassan</a:t>
            </a:r>
          </a:p>
        </p:txBody>
      </p:sp>
      <p:pic>
        <p:nvPicPr>
          <p:cNvPr id="5" name="Picture 4">
            <a:extLst>
              <a:ext uri="{FF2B5EF4-FFF2-40B4-BE49-F238E27FC236}">
                <a16:creationId xmlns:a16="http://schemas.microsoft.com/office/drawing/2014/main" id="{6F649BDD-6126-5289-34D6-A0C20FE787D0}"/>
              </a:ext>
            </a:extLst>
          </p:cNvPr>
          <p:cNvPicPr>
            <a:picLocks noChangeAspect="1"/>
          </p:cNvPicPr>
          <p:nvPr/>
        </p:nvPicPr>
        <p:blipFill>
          <a:blip r:embed="rId2"/>
          <a:stretch>
            <a:fillRect/>
          </a:stretch>
        </p:blipFill>
        <p:spPr>
          <a:xfrm>
            <a:off x="641384" y="2390537"/>
            <a:ext cx="4746128" cy="3049826"/>
          </a:xfrm>
          <a:prstGeom prst="rect">
            <a:avLst/>
          </a:prstGeom>
        </p:spPr>
      </p:pic>
    </p:spTree>
    <p:extLst>
      <p:ext uri="{BB962C8B-B14F-4D97-AF65-F5344CB8AC3E}">
        <p14:creationId xmlns:p14="http://schemas.microsoft.com/office/powerpoint/2010/main" val="129267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p:txBody>
          <a:bodyPr/>
          <a:lstStyle/>
          <a:p>
            <a:r>
              <a:rPr lang="sv-SE" dirty="0"/>
              <a:t>	</a:t>
            </a:r>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11</a:t>
            </a:fld>
            <a:endParaRPr lang="en-US"/>
          </a:p>
        </p:txBody>
      </p:sp>
      <p:sp>
        <p:nvSpPr>
          <p:cNvPr id="3" name="Title 1">
            <a:extLst>
              <a:ext uri="{FF2B5EF4-FFF2-40B4-BE49-F238E27FC236}">
                <a16:creationId xmlns:a16="http://schemas.microsoft.com/office/drawing/2014/main" id="{65535DF6-03EA-07A7-F04F-F99EB31BE1CF}"/>
              </a:ext>
            </a:extLst>
          </p:cNvPr>
          <p:cNvSpPr txBox="1">
            <a:spLocks/>
          </p:cNvSpPr>
          <p:nvPr/>
        </p:nvSpPr>
        <p:spPr>
          <a:xfrm>
            <a:off x="539552" y="136525"/>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sz="4000" dirty="0">
                <a:latin typeface="Arial" panose="020B0604020202020204" pitchFamily="34" charset="0"/>
                <a:cs typeface="Arial" panose="020B0604020202020204" pitchFamily="34" charset="0"/>
              </a:rPr>
              <a:t>Cuper 2025</a:t>
            </a:r>
            <a:endParaRPr lang="en-US" sz="4000" dirty="0">
              <a:solidFill>
                <a:srgbClr val="00B0F0"/>
              </a:solidFill>
            </a:endParaRPr>
          </a:p>
        </p:txBody>
      </p:sp>
      <p:sp>
        <p:nvSpPr>
          <p:cNvPr id="6" name="Content Placeholder 5">
            <a:extLst>
              <a:ext uri="{FF2B5EF4-FFF2-40B4-BE49-F238E27FC236}">
                <a16:creationId xmlns:a16="http://schemas.microsoft.com/office/drawing/2014/main" id="{5370BA37-4FD4-0990-3651-E2849142DD9D}"/>
              </a:ext>
            </a:extLst>
          </p:cNvPr>
          <p:cNvSpPr>
            <a:spLocks noGrp="1"/>
          </p:cNvSpPr>
          <p:nvPr>
            <p:ph idx="1"/>
          </p:nvPr>
        </p:nvSpPr>
        <p:spPr>
          <a:xfrm>
            <a:off x="457200" y="1031785"/>
            <a:ext cx="8229600" cy="5205527"/>
          </a:xfrm>
        </p:spPr>
        <p:txBody>
          <a:bodyPr/>
          <a:lstStyle/>
          <a:p>
            <a:r>
              <a:rPr lang="sv-SE" sz="2800" dirty="0">
                <a:latin typeface="Arial" panose="020B0604020202020204" pitchFamily="34" charset="0"/>
                <a:cs typeface="Arial" panose="020B0604020202020204" pitchFamily="34" charset="0"/>
              </a:rPr>
              <a:t>Dalecarlia cup, torsdag 26:e – Söndag 29:e Juni</a:t>
            </a:r>
          </a:p>
          <a:p>
            <a:pPr marL="0" indent="0" algn="ctr">
              <a:buNone/>
            </a:pPr>
            <a:r>
              <a:rPr lang="sv-SE" sz="2400" dirty="0">
                <a:solidFill>
                  <a:srgbClr val="FF0000"/>
                </a:solidFill>
                <a:latin typeface="Arial" panose="020B0604020202020204" pitchFamily="34" charset="0"/>
                <a:cs typeface="Arial" panose="020B0604020202020204" pitchFamily="34" charset="0"/>
              </a:rPr>
              <a:t>Avresa onsdag eftermiddag den 25:e</a:t>
            </a:r>
            <a:r>
              <a:rPr lang="sv-SE" sz="2800" dirty="0">
                <a:latin typeface="Arial" panose="020B0604020202020204" pitchFamily="34" charset="0"/>
                <a:cs typeface="Arial" panose="020B0604020202020204" pitchFamily="34" charset="0"/>
              </a:rPr>
              <a:t>	</a:t>
            </a:r>
          </a:p>
          <a:p>
            <a:pPr marL="0" indent="0">
              <a:buNone/>
            </a:pPr>
            <a:r>
              <a:rPr lang="sv-SE" sz="2400" dirty="0">
                <a:latin typeface="Arial" panose="020B0604020202020204" pitchFamily="34" charset="0"/>
                <a:cs typeface="Arial" panose="020B0604020202020204" pitchFamily="34" charset="0"/>
              </a:rPr>
              <a:t>Anmälningsavgift 2100 SEK</a:t>
            </a:r>
          </a:p>
          <a:p>
            <a:pPr marL="0" indent="0">
              <a:buNone/>
            </a:pPr>
            <a:r>
              <a:rPr lang="sv-SE" sz="2400" dirty="0">
                <a:latin typeface="Arial" panose="020B0604020202020204" pitchFamily="34" charset="0"/>
                <a:cs typeface="Arial" panose="020B0604020202020204" pitchFamily="34" charset="0"/>
              </a:rPr>
              <a:t>Deltagaravgift 1990 SEK per person</a:t>
            </a:r>
          </a:p>
          <a:p>
            <a:pPr marL="0" indent="0">
              <a:buNone/>
            </a:pPr>
            <a:r>
              <a:rPr lang="sv-SE" sz="2400" dirty="0">
                <a:latin typeface="Arial" panose="020B0604020202020204" pitchFamily="34" charset="0"/>
                <a:cs typeface="Arial" panose="020B0604020202020204" pitchFamily="34" charset="0"/>
              </a:rPr>
              <a:t>Reskostnad ??? (kostnad </a:t>
            </a:r>
            <a:r>
              <a:rPr lang="sv-SE" sz="2400" dirty="0" err="1">
                <a:latin typeface="Arial" panose="020B0604020202020204" pitchFamily="34" charset="0"/>
                <a:cs typeface="Arial" panose="020B0604020202020204" pitchFamily="34" charset="0"/>
              </a:rPr>
              <a:t>höstcup</a:t>
            </a:r>
            <a:r>
              <a:rPr lang="sv-SE" sz="2400" dirty="0">
                <a:latin typeface="Arial" panose="020B0604020202020204" pitchFamily="34" charset="0"/>
                <a:cs typeface="Arial" panose="020B0604020202020204" pitchFamily="34" charset="0"/>
              </a:rPr>
              <a:t> S-vall ca 8.000 SEK)</a:t>
            </a:r>
          </a:p>
          <a:p>
            <a:pPr marL="0" indent="0">
              <a:buNone/>
            </a:pPr>
            <a:endParaRPr lang="sv-SE" sz="10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Storsjöcupen 2 - 5 Juli (Invigning tisdag 1:a Juli)</a:t>
            </a:r>
          </a:p>
          <a:p>
            <a:pPr marL="0" indent="0">
              <a:buNone/>
            </a:pPr>
            <a:r>
              <a:rPr lang="sv-SE" sz="2400" dirty="0">
                <a:latin typeface="Arial" panose="020B0604020202020204" pitchFamily="34" charset="0"/>
                <a:cs typeface="Arial" panose="020B0604020202020204" pitchFamily="34" charset="0"/>
              </a:rPr>
              <a:t>Anmälningsavgift (OPE står för anmälningsavgiften)</a:t>
            </a:r>
          </a:p>
          <a:p>
            <a:pPr marL="0" indent="0">
              <a:buNone/>
            </a:pPr>
            <a:r>
              <a:rPr lang="sv-SE" sz="2400" dirty="0">
                <a:latin typeface="Arial" panose="020B0604020202020204" pitchFamily="34" charset="0"/>
                <a:cs typeface="Arial" panose="020B0604020202020204" pitchFamily="34" charset="0"/>
              </a:rPr>
              <a:t>Deltagaravgift 300 SEK per person?</a:t>
            </a:r>
          </a:p>
          <a:p>
            <a:pPr marL="0" indent="0">
              <a:buNone/>
            </a:pPr>
            <a:endParaRPr lang="sv-SE" sz="1000" dirty="0">
              <a:latin typeface="Arial" panose="020B0604020202020204" pitchFamily="34" charset="0"/>
              <a:cs typeface="Arial" panose="020B0604020202020204" pitchFamily="34" charset="0"/>
            </a:endParaRPr>
          </a:p>
          <a:p>
            <a:pPr marL="0" indent="0">
              <a:buNone/>
            </a:pPr>
            <a:r>
              <a:rPr lang="sv-SE" sz="2400" b="1" dirty="0">
                <a:solidFill>
                  <a:srgbClr val="FF0000"/>
                </a:solidFill>
                <a:highlight>
                  <a:srgbClr val="FFFF00"/>
                </a:highlight>
                <a:latin typeface="Arial" panose="020B0604020202020204" pitchFamily="34" charset="0"/>
                <a:cs typeface="Arial" panose="020B0604020202020204" pitchFamily="34" charset="0"/>
              </a:rPr>
              <a:t>OBS! En avgift kommer tas ut för cuperna, kostnad?</a:t>
            </a:r>
          </a:p>
          <a:p>
            <a:pPr marL="0" indent="0">
              <a:buNone/>
            </a:pPr>
            <a:endParaRPr lang="sv-SE"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68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p:txBody>
          <a:bodyPr/>
          <a:lstStyle/>
          <a:p>
            <a:r>
              <a:rPr lang="sv-SE" dirty="0"/>
              <a:t>	</a:t>
            </a:r>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12</a:t>
            </a:fld>
            <a:endParaRPr lang="en-US"/>
          </a:p>
        </p:txBody>
      </p:sp>
      <p:sp>
        <p:nvSpPr>
          <p:cNvPr id="3" name="Title 1">
            <a:extLst>
              <a:ext uri="{FF2B5EF4-FFF2-40B4-BE49-F238E27FC236}">
                <a16:creationId xmlns:a16="http://schemas.microsoft.com/office/drawing/2014/main" id="{65535DF6-03EA-07A7-F04F-F99EB31BE1CF}"/>
              </a:ext>
            </a:extLst>
          </p:cNvPr>
          <p:cNvSpPr txBox="1">
            <a:spLocks/>
          </p:cNvSpPr>
          <p:nvPr/>
        </p:nvSpPr>
        <p:spPr>
          <a:xfrm>
            <a:off x="539552" y="136525"/>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sz="4000" dirty="0">
                <a:latin typeface="Arial" panose="020B0604020202020204" pitchFamily="34" charset="0"/>
                <a:cs typeface="Arial" panose="020B0604020202020204" pitchFamily="34" charset="0"/>
              </a:rPr>
              <a:t>Seriespel och DM 2025</a:t>
            </a:r>
            <a:endParaRPr lang="en-US" sz="4000" dirty="0">
              <a:solidFill>
                <a:srgbClr val="00B0F0"/>
              </a:solidFill>
            </a:endParaRPr>
          </a:p>
        </p:txBody>
      </p:sp>
      <p:sp>
        <p:nvSpPr>
          <p:cNvPr id="6" name="Content Placeholder 5">
            <a:extLst>
              <a:ext uri="{FF2B5EF4-FFF2-40B4-BE49-F238E27FC236}">
                <a16:creationId xmlns:a16="http://schemas.microsoft.com/office/drawing/2014/main" id="{5370BA37-4FD4-0990-3651-E2849142DD9D}"/>
              </a:ext>
            </a:extLst>
          </p:cNvPr>
          <p:cNvSpPr>
            <a:spLocks noGrp="1"/>
          </p:cNvSpPr>
          <p:nvPr>
            <p:ph idx="1"/>
          </p:nvPr>
        </p:nvSpPr>
        <p:spPr>
          <a:xfrm>
            <a:off x="457200" y="1166018"/>
            <a:ext cx="8229600" cy="4525963"/>
          </a:xfrm>
        </p:spPr>
        <p:txBody>
          <a:bodyPr/>
          <a:lstStyle/>
          <a:p>
            <a:r>
              <a:rPr lang="sv-SE" sz="3000" dirty="0">
                <a:latin typeface="Arial" panose="020B0604020202020204" pitchFamily="34" charset="0"/>
                <a:cs typeface="Arial" panose="020B0604020202020204" pitchFamily="34" charset="0"/>
              </a:rPr>
              <a:t>Anmäld till NAFU F15 </a:t>
            </a:r>
          </a:p>
          <a:p>
            <a:pPr marL="0" indent="0">
              <a:buNone/>
            </a:pPr>
            <a:r>
              <a:rPr lang="sv-SE" sz="2800" dirty="0">
                <a:latin typeface="Arial" panose="020B0604020202020204" pitchFamily="34" charset="0"/>
                <a:cs typeface="Arial" panose="020B0604020202020204" pitchFamily="34" charset="0"/>
              </a:rPr>
              <a:t>Lokal/regional serie?</a:t>
            </a:r>
          </a:p>
          <a:p>
            <a:pPr marL="0" indent="0">
              <a:buNone/>
            </a:pPr>
            <a:r>
              <a:rPr lang="sv-SE" sz="2800" dirty="0">
                <a:latin typeface="Arial" panose="020B0604020202020204" pitchFamily="34" charset="0"/>
                <a:cs typeface="Arial" panose="020B0604020202020204" pitchFamily="34" charset="0"/>
              </a:rPr>
              <a:t>Antal lag-matcher?</a:t>
            </a:r>
          </a:p>
          <a:p>
            <a:pPr marL="0" indent="0">
              <a:buNone/>
            </a:pPr>
            <a:endParaRPr lang="sv-SE" sz="3000" dirty="0">
              <a:latin typeface="Arial" panose="020B0604020202020204" pitchFamily="34" charset="0"/>
              <a:cs typeface="Arial" panose="020B0604020202020204" pitchFamily="34" charset="0"/>
            </a:endParaRPr>
          </a:p>
          <a:p>
            <a:r>
              <a:rPr lang="sv-SE" sz="3000" dirty="0">
                <a:latin typeface="Arial" panose="020B0604020202020204" pitchFamily="34" charset="0"/>
                <a:cs typeface="Arial" panose="020B0604020202020204" pitchFamily="34" charset="0"/>
              </a:rPr>
              <a:t>Anmäld till DM F15</a:t>
            </a:r>
          </a:p>
          <a:p>
            <a:pPr marL="0" indent="0">
              <a:buNone/>
            </a:pPr>
            <a:r>
              <a:rPr lang="sv-SE" sz="2800" dirty="0">
                <a:latin typeface="Arial" panose="020B0604020202020204" pitchFamily="34" charset="0"/>
                <a:cs typeface="Arial" panose="020B0604020202020204" pitchFamily="34" charset="0"/>
              </a:rPr>
              <a:t>Antal lag?</a:t>
            </a:r>
          </a:p>
          <a:p>
            <a:pPr marL="0" indent="0">
              <a:buNone/>
            </a:pPr>
            <a:endParaRPr lang="sv-SE" sz="3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A4F6D9C-C6A0-8FAD-FA11-241543431FC0}"/>
              </a:ext>
            </a:extLst>
          </p:cNvPr>
          <p:cNvPicPr>
            <a:picLocks noChangeAspect="1"/>
          </p:cNvPicPr>
          <p:nvPr/>
        </p:nvPicPr>
        <p:blipFill>
          <a:blip r:embed="rId3"/>
          <a:stretch>
            <a:fillRect/>
          </a:stretch>
        </p:blipFill>
        <p:spPr>
          <a:xfrm>
            <a:off x="5569596" y="3416203"/>
            <a:ext cx="2485528" cy="2378394"/>
          </a:xfrm>
          <a:prstGeom prst="rect">
            <a:avLst/>
          </a:prstGeom>
        </p:spPr>
      </p:pic>
    </p:spTree>
    <p:extLst>
      <p:ext uri="{BB962C8B-B14F-4D97-AF65-F5344CB8AC3E}">
        <p14:creationId xmlns:p14="http://schemas.microsoft.com/office/powerpoint/2010/main" val="3467832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p:txBody>
          <a:bodyPr/>
          <a:lstStyle/>
          <a:p>
            <a:r>
              <a:rPr lang="sv-SE" dirty="0"/>
              <a:t>	</a:t>
            </a:r>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13</a:t>
            </a:fld>
            <a:endParaRPr lang="en-US"/>
          </a:p>
        </p:txBody>
      </p:sp>
      <p:sp>
        <p:nvSpPr>
          <p:cNvPr id="3" name="Title 1">
            <a:extLst>
              <a:ext uri="{FF2B5EF4-FFF2-40B4-BE49-F238E27FC236}">
                <a16:creationId xmlns:a16="http://schemas.microsoft.com/office/drawing/2014/main" id="{65535DF6-03EA-07A7-F04F-F99EB31BE1CF}"/>
              </a:ext>
            </a:extLst>
          </p:cNvPr>
          <p:cNvSpPr txBox="1">
            <a:spLocks/>
          </p:cNvSpPr>
          <p:nvPr/>
        </p:nvSpPr>
        <p:spPr>
          <a:xfrm>
            <a:off x="539552" y="136525"/>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sv-SE" sz="4000" dirty="0">
                <a:latin typeface="Arial" panose="020B0604020202020204" pitchFamily="34" charset="0"/>
                <a:cs typeface="Arial" panose="020B0604020202020204" pitchFamily="34" charset="0"/>
              </a:rPr>
              <a:t>JH träningar</a:t>
            </a:r>
            <a:endParaRPr lang="en-US" sz="4000" dirty="0">
              <a:solidFill>
                <a:srgbClr val="00B0F0"/>
              </a:solidFill>
            </a:endParaRPr>
          </a:p>
        </p:txBody>
      </p:sp>
      <p:sp>
        <p:nvSpPr>
          <p:cNvPr id="6" name="Content Placeholder 5">
            <a:extLst>
              <a:ext uri="{FF2B5EF4-FFF2-40B4-BE49-F238E27FC236}">
                <a16:creationId xmlns:a16="http://schemas.microsoft.com/office/drawing/2014/main" id="{5370BA37-4FD4-0990-3651-E2849142DD9D}"/>
              </a:ext>
            </a:extLst>
          </p:cNvPr>
          <p:cNvSpPr>
            <a:spLocks noGrp="1"/>
          </p:cNvSpPr>
          <p:nvPr>
            <p:ph idx="1"/>
          </p:nvPr>
        </p:nvSpPr>
        <p:spPr>
          <a:xfrm>
            <a:off x="457200" y="928613"/>
            <a:ext cx="8229600" cy="5236691"/>
          </a:xfrm>
        </p:spPr>
        <p:txBody>
          <a:bodyPr>
            <a:normAutofit fontScale="55000" lnSpcReduction="20000"/>
          </a:bodyPr>
          <a:lstStyle/>
          <a:p>
            <a:pPr marL="0" indent="0" algn="l">
              <a:buNone/>
            </a:pPr>
            <a:r>
              <a:rPr lang="sv-SE" b="1" i="0" dirty="0">
                <a:solidFill>
                  <a:srgbClr val="1D1D1D"/>
                </a:solidFill>
                <a:effectLst/>
                <a:latin typeface="StagSans"/>
              </a:rPr>
              <a:t>Öppna träningar:</a:t>
            </a:r>
          </a:p>
          <a:p>
            <a:pPr algn="l">
              <a:buFont typeface="Arial" panose="020B0604020202020204" pitchFamily="34" charset="0"/>
              <a:buChar char="•"/>
            </a:pPr>
            <a:r>
              <a:rPr lang="sv-SE" b="0" i="0" dirty="0">
                <a:solidFill>
                  <a:srgbClr val="1D1D1D"/>
                </a:solidFill>
                <a:effectLst/>
                <a:latin typeface="StagSans"/>
              </a:rPr>
              <a:t>Ö 12/1 kl. 12.00-14.00 Krokomshallen – </a:t>
            </a:r>
            <a:r>
              <a:rPr lang="sv-SE" b="0" i="0" u="sng" dirty="0">
                <a:solidFill>
                  <a:srgbClr val="FF0000"/>
                </a:solidFill>
                <a:effectLst/>
                <a:latin typeface="StagSans"/>
              </a:rPr>
              <a:t>Genomförd, 8st från OPE F10</a:t>
            </a:r>
          </a:p>
          <a:p>
            <a:pPr marL="0" indent="0" algn="l">
              <a:buNone/>
            </a:pPr>
            <a:endParaRPr lang="sv-SE" sz="17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Ö 29/3, kl.18.00-20.00 </a:t>
            </a:r>
            <a:r>
              <a:rPr lang="sv-SE" b="0" i="0" dirty="0" err="1">
                <a:solidFill>
                  <a:srgbClr val="1D1D1D"/>
                </a:solidFill>
                <a:effectLst/>
                <a:latin typeface="StagSans"/>
              </a:rPr>
              <a:t>Jämtkraft</a:t>
            </a:r>
            <a:r>
              <a:rPr lang="sv-SE" b="0" i="0" dirty="0">
                <a:solidFill>
                  <a:srgbClr val="1D1D1D"/>
                </a:solidFill>
                <a:effectLst/>
                <a:latin typeface="StagSans"/>
              </a:rPr>
              <a:t> Arena Plan A  - </a:t>
            </a:r>
            <a:r>
              <a:rPr lang="sv-SE" b="0" i="0" dirty="0">
                <a:solidFill>
                  <a:srgbClr val="FF0000"/>
                </a:solidFill>
                <a:effectLst/>
                <a:highlight>
                  <a:srgbClr val="FFFF00"/>
                </a:highlight>
                <a:latin typeface="StagSans"/>
              </a:rPr>
              <a:t>Lördag</a:t>
            </a:r>
          </a:p>
          <a:p>
            <a:pPr marL="0" indent="0" algn="l">
              <a:buNone/>
            </a:pPr>
            <a:endParaRPr lang="sv-SE" sz="17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Ö 26/4 eller 27/4 träningstid/plats ej bekräftad ännu – </a:t>
            </a:r>
            <a:r>
              <a:rPr lang="sv-SE" b="0" i="0" dirty="0">
                <a:solidFill>
                  <a:srgbClr val="FF0000"/>
                </a:solidFill>
                <a:effectLst/>
                <a:highlight>
                  <a:srgbClr val="FFFF00"/>
                </a:highlight>
                <a:latin typeface="StagSans"/>
              </a:rPr>
              <a:t>Lördag el Söndag</a:t>
            </a:r>
          </a:p>
          <a:p>
            <a:pPr marL="0" indent="0" algn="l">
              <a:buNone/>
            </a:pPr>
            <a:endParaRPr lang="sv-SE" sz="17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Ö 3/5 eller 4/5 träningstid/plats ej bekräftad ännu – </a:t>
            </a:r>
            <a:r>
              <a:rPr lang="sv-SE" b="0" i="0" dirty="0">
                <a:solidFill>
                  <a:srgbClr val="FF0000"/>
                </a:solidFill>
                <a:effectLst/>
                <a:highlight>
                  <a:srgbClr val="FFFF00"/>
                </a:highlight>
                <a:latin typeface="StagSans"/>
              </a:rPr>
              <a:t>Lördag el Söndag</a:t>
            </a:r>
          </a:p>
          <a:p>
            <a:pPr marL="0" indent="0" algn="l">
              <a:buNone/>
            </a:pPr>
            <a:endParaRPr lang="sv-SE" sz="1700" b="1" i="0" dirty="0">
              <a:solidFill>
                <a:srgbClr val="1D1D1D"/>
              </a:solidFill>
              <a:effectLst/>
              <a:latin typeface="StagSans"/>
            </a:endParaRPr>
          </a:p>
          <a:p>
            <a:pPr marL="0" indent="0" algn="l">
              <a:buNone/>
            </a:pPr>
            <a:r>
              <a:rPr lang="sv-SE" b="1" i="0" dirty="0">
                <a:solidFill>
                  <a:srgbClr val="1D1D1D"/>
                </a:solidFill>
                <a:effectLst/>
                <a:latin typeface="StagSans"/>
              </a:rPr>
              <a:t>Träningar som man blir kallad till:</a:t>
            </a:r>
          </a:p>
          <a:p>
            <a:pPr algn="l">
              <a:buFont typeface="Arial" panose="020B0604020202020204" pitchFamily="34" charset="0"/>
              <a:buChar char="•"/>
            </a:pPr>
            <a:r>
              <a:rPr lang="sv-SE" b="0" i="0" dirty="0">
                <a:solidFill>
                  <a:srgbClr val="1D1D1D"/>
                </a:solidFill>
                <a:effectLst/>
                <a:latin typeface="StagSans"/>
              </a:rPr>
              <a:t>K 14/5 träningstid/plats ej bekräftad ännu - </a:t>
            </a:r>
            <a:r>
              <a:rPr lang="sv-SE" b="0" i="0" dirty="0">
                <a:solidFill>
                  <a:srgbClr val="FF0000"/>
                </a:solidFill>
                <a:effectLst/>
                <a:highlight>
                  <a:srgbClr val="FFFF00"/>
                </a:highlight>
                <a:latin typeface="StagSans"/>
              </a:rPr>
              <a:t>Onsdag</a:t>
            </a:r>
          </a:p>
          <a:p>
            <a:pPr marL="0" indent="0" algn="l">
              <a:buNone/>
            </a:pPr>
            <a:endParaRPr lang="sv-SE" sz="17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K 21/5 träningstid/plats ej bekräftad ännu - </a:t>
            </a:r>
            <a:r>
              <a:rPr lang="sv-SE" b="0" i="0" dirty="0">
                <a:solidFill>
                  <a:srgbClr val="FF0000"/>
                </a:solidFill>
                <a:effectLst/>
                <a:highlight>
                  <a:srgbClr val="FFFF00"/>
                </a:highlight>
                <a:latin typeface="StagSans"/>
              </a:rPr>
              <a:t>Onsdag</a:t>
            </a:r>
          </a:p>
          <a:p>
            <a:pPr marL="0" indent="0" algn="l">
              <a:buNone/>
            </a:pPr>
            <a:endParaRPr lang="sv-SE" sz="15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K 26/5 träningstid/plats ej bekräftad ännu - </a:t>
            </a:r>
            <a:r>
              <a:rPr lang="sv-SE" b="0" i="0" dirty="0">
                <a:solidFill>
                  <a:srgbClr val="FF0000"/>
                </a:solidFill>
                <a:effectLst/>
                <a:highlight>
                  <a:srgbClr val="FFFF00"/>
                </a:highlight>
                <a:latin typeface="StagSans"/>
              </a:rPr>
              <a:t>Måndag</a:t>
            </a:r>
          </a:p>
          <a:p>
            <a:pPr marL="0" indent="0" algn="l">
              <a:buNone/>
            </a:pPr>
            <a:endParaRPr lang="sv-SE" sz="15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K 28/5 träningstid/plats ej bekräftad ännu - </a:t>
            </a:r>
            <a:r>
              <a:rPr lang="sv-SE" b="0" i="0" dirty="0">
                <a:solidFill>
                  <a:srgbClr val="FF0000"/>
                </a:solidFill>
                <a:effectLst/>
                <a:highlight>
                  <a:srgbClr val="FFFF00"/>
                </a:highlight>
                <a:latin typeface="StagSans"/>
              </a:rPr>
              <a:t>Onsdag</a:t>
            </a:r>
          </a:p>
          <a:p>
            <a:pPr marL="0" indent="0" algn="l">
              <a:buNone/>
            </a:pPr>
            <a:endParaRPr lang="sv-SE" sz="1500" b="0" i="0" dirty="0">
              <a:solidFill>
                <a:srgbClr val="1D1D1D"/>
              </a:solidFill>
              <a:effectLst/>
              <a:latin typeface="StagSans"/>
            </a:endParaRPr>
          </a:p>
          <a:p>
            <a:pPr algn="l">
              <a:buFont typeface="Arial" panose="020B0604020202020204" pitchFamily="34" charset="0"/>
              <a:buChar char="•"/>
            </a:pPr>
            <a:r>
              <a:rPr lang="sv-SE" b="0" i="0" dirty="0">
                <a:solidFill>
                  <a:srgbClr val="1D1D1D"/>
                </a:solidFill>
                <a:effectLst/>
                <a:latin typeface="StagSans"/>
              </a:rPr>
              <a:t>K 29/5-1/6 </a:t>
            </a:r>
            <a:r>
              <a:rPr lang="sv-SE" b="0" i="0" dirty="0" err="1">
                <a:solidFill>
                  <a:srgbClr val="1D1D1D"/>
                </a:solidFill>
                <a:effectLst/>
                <a:latin typeface="StagSans"/>
              </a:rPr>
              <a:t>Utvecklingsläger</a:t>
            </a:r>
            <a:r>
              <a:rPr lang="sv-SE" b="0" i="0" dirty="0">
                <a:solidFill>
                  <a:srgbClr val="1D1D1D"/>
                </a:solidFill>
                <a:effectLst/>
                <a:latin typeface="StagSans"/>
              </a:rPr>
              <a:t> Norr 2025 – </a:t>
            </a:r>
            <a:r>
              <a:rPr lang="sv-SE" b="0" i="0" dirty="0">
                <a:solidFill>
                  <a:srgbClr val="FF0000"/>
                </a:solidFill>
                <a:effectLst/>
                <a:highlight>
                  <a:srgbClr val="FFFF00"/>
                </a:highlight>
                <a:latin typeface="StagSans"/>
              </a:rPr>
              <a:t>Torsdag till Söndag</a:t>
            </a:r>
          </a:p>
          <a:p>
            <a:pPr marL="457200" lvl="1" indent="0" algn="l">
              <a:buNone/>
            </a:pPr>
            <a:r>
              <a:rPr lang="sv-SE" b="0" i="0" dirty="0" err="1">
                <a:solidFill>
                  <a:srgbClr val="1D1D1D"/>
                </a:solidFill>
                <a:effectLst/>
                <a:latin typeface="StagSans"/>
              </a:rPr>
              <a:t>Utvecklingsläger</a:t>
            </a:r>
            <a:r>
              <a:rPr lang="sv-SE" b="0" i="0" dirty="0">
                <a:solidFill>
                  <a:srgbClr val="1D1D1D"/>
                </a:solidFill>
                <a:effectLst/>
                <a:latin typeface="StagSans"/>
              </a:rPr>
              <a:t> Norr är ett läger för "top-</a:t>
            </a:r>
            <a:r>
              <a:rPr lang="sv-SE" b="0" i="0" dirty="0" err="1">
                <a:solidFill>
                  <a:srgbClr val="1D1D1D"/>
                </a:solidFill>
                <a:effectLst/>
                <a:latin typeface="StagSans"/>
              </a:rPr>
              <a:t>five</a:t>
            </a:r>
            <a:r>
              <a:rPr lang="sv-SE" b="0" i="0" dirty="0">
                <a:solidFill>
                  <a:srgbClr val="1D1D1D"/>
                </a:solidFill>
                <a:effectLst/>
                <a:latin typeface="StagSans"/>
              </a:rPr>
              <a:t>"-regionerna (J/H, Medelpad, Ångermanland, Västerbotten, Norrbotten)</a:t>
            </a:r>
          </a:p>
          <a:p>
            <a:pPr marL="457200" lvl="1" indent="0" algn="l">
              <a:buNone/>
            </a:pPr>
            <a:endParaRPr lang="sv-SE" sz="1500" b="0" i="0" dirty="0">
              <a:solidFill>
                <a:srgbClr val="1D1D1D"/>
              </a:solidFill>
              <a:effectLst/>
              <a:latin typeface="StagSans"/>
            </a:endParaRPr>
          </a:p>
          <a:p>
            <a:pPr marL="0" indent="0" algn="l">
              <a:buNone/>
            </a:pPr>
            <a:r>
              <a:rPr lang="sv-SE" b="1" i="0" dirty="0">
                <a:solidFill>
                  <a:srgbClr val="1D1D1D"/>
                </a:solidFill>
                <a:effectLst/>
                <a:latin typeface="StagSans"/>
              </a:rPr>
              <a:t>Öppen träning:</a:t>
            </a:r>
          </a:p>
          <a:p>
            <a:pPr algn="l">
              <a:buFont typeface="Arial" panose="020B0604020202020204" pitchFamily="34" charset="0"/>
              <a:buChar char="•"/>
            </a:pPr>
            <a:r>
              <a:rPr lang="sv-SE" b="0" i="0" dirty="0">
                <a:solidFill>
                  <a:srgbClr val="1D1D1D"/>
                </a:solidFill>
                <a:effectLst/>
                <a:latin typeface="StagSans"/>
              </a:rPr>
              <a:t>Ö september/oktober, Matchläger i Östersund i samarbete med NIU/LIU</a:t>
            </a:r>
          </a:p>
          <a:p>
            <a:pPr marL="0" indent="0">
              <a:buNone/>
            </a:pPr>
            <a:endParaRPr lang="sv-SE" sz="3000" dirty="0">
              <a:latin typeface="Arial" panose="020B0604020202020204" pitchFamily="34" charset="0"/>
              <a:cs typeface="Arial" panose="020B0604020202020204" pitchFamily="34" charset="0"/>
            </a:endParaRPr>
          </a:p>
          <a:p>
            <a:pPr marL="0" indent="0">
              <a:buNone/>
            </a:pPr>
            <a:endParaRPr lang="sv-SE" sz="3000" dirty="0">
              <a:latin typeface="Arial" panose="020B0604020202020204" pitchFamily="34" charset="0"/>
              <a:cs typeface="Arial" panose="020B0604020202020204" pitchFamily="34" charset="0"/>
            </a:endParaRPr>
          </a:p>
          <a:p>
            <a:pPr marL="0" indent="0">
              <a:buNone/>
            </a:pPr>
            <a:endParaRPr lang="sv-SE" sz="30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70A8964-17BB-492B-9A0E-8BB5F595F511}"/>
              </a:ext>
            </a:extLst>
          </p:cNvPr>
          <p:cNvPicPr>
            <a:picLocks noChangeAspect="1"/>
          </p:cNvPicPr>
          <p:nvPr/>
        </p:nvPicPr>
        <p:blipFill>
          <a:blip r:embed="rId3"/>
          <a:stretch>
            <a:fillRect/>
          </a:stretch>
        </p:blipFill>
        <p:spPr>
          <a:xfrm>
            <a:off x="5926283" y="166034"/>
            <a:ext cx="949973" cy="901047"/>
          </a:xfrm>
          <a:prstGeom prst="rect">
            <a:avLst/>
          </a:prstGeom>
        </p:spPr>
      </p:pic>
    </p:spTree>
    <p:extLst>
      <p:ext uri="{BB962C8B-B14F-4D97-AF65-F5344CB8AC3E}">
        <p14:creationId xmlns:p14="http://schemas.microsoft.com/office/powerpoint/2010/main" val="45519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903356-A8A9-74C9-BAB5-8244E38A921B}"/>
              </a:ext>
            </a:extLst>
          </p:cNvPr>
          <p:cNvPicPr>
            <a:picLocks noChangeAspect="1"/>
          </p:cNvPicPr>
          <p:nvPr/>
        </p:nvPicPr>
        <p:blipFill>
          <a:blip r:embed="rId3"/>
          <a:stretch>
            <a:fillRect/>
          </a:stretch>
        </p:blipFill>
        <p:spPr>
          <a:xfrm>
            <a:off x="1439652" y="116632"/>
            <a:ext cx="6264696" cy="6141640"/>
          </a:xfrm>
          <a:prstGeom prst="rect">
            <a:avLst/>
          </a:prstGeom>
        </p:spPr>
      </p:pic>
    </p:spTree>
    <p:extLst>
      <p:ext uri="{BB962C8B-B14F-4D97-AF65-F5344CB8AC3E}">
        <p14:creationId xmlns:p14="http://schemas.microsoft.com/office/powerpoint/2010/main" val="2730893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normAutofit fontScale="90000"/>
          </a:bodyPr>
          <a:lstStyle/>
          <a:p>
            <a:r>
              <a:rPr lang="sv-SE" dirty="0"/>
              <a:t>Träna/spela  annan grupp/match miljö</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58989" y="-685800"/>
            <a:ext cx="4392487" cy="8229599"/>
          </a:xfrm>
        </p:spPr>
        <p:txBody>
          <a:bodyPr/>
          <a:lstStyle/>
          <a:p>
            <a:pPr marL="0" indent="0">
              <a:buNone/>
            </a:pPr>
            <a:r>
              <a:rPr lang="sv-SE" sz="2800" dirty="0"/>
              <a:t>Det som avgör om du ska få träna eller spela match i annan grupp/matchmiljö är-</a:t>
            </a:r>
          </a:p>
          <a:p>
            <a:pPr marL="0" indent="0">
              <a:buNone/>
            </a:pPr>
            <a:endParaRPr lang="sv-SE" sz="1000" dirty="0"/>
          </a:p>
          <a:p>
            <a:r>
              <a:rPr lang="sv-SE" sz="2800" dirty="0"/>
              <a:t>Du ska själv vilja och vara motiverad</a:t>
            </a:r>
          </a:p>
          <a:p>
            <a:r>
              <a:rPr lang="sv-SE" sz="2800" dirty="0"/>
              <a:t>Träningsflit och engagemang</a:t>
            </a:r>
          </a:p>
          <a:p>
            <a:r>
              <a:rPr lang="sv-SE" sz="2800" dirty="0"/>
              <a:t>Fotbollskunskap</a:t>
            </a:r>
          </a:p>
          <a:p>
            <a:r>
              <a:rPr lang="sv-SE" sz="2800" dirty="0"/>
              <a:t>Uppfyller </a:t>
            </a:r>
            <a:r>
              <a:rPr lang="sv-SE" sz="2800" dirty="0" err="1"/>
              <a:t>OPE:s</a:t>
            </a:r>
            <a:r>
              <a:rPr lang="sv-SE" sz="2800" dirty="0"/>
              <a:t> Policy för spelare.</a:t>
            </a:r>
          </a:p>
          <a:p>
            <a:pPr marL="0" indent="0">
              <a:buNone/>
            </a:pPr>
            <a:endParaRPr lang="sv-SE" dirty="0"/>
          </a:p>
        </p:txBody>
      </p:sp>
    </p:spTree>
    <p:extLst>
      <p:ext uri="{BB962C8B-B14F-4D97-AF65-F5344CB8AC3E}">
        <p14:creationId xmlns:p14="http://schemas.microsoft.com/office/powerpoint/2010/main" val="1161535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normAutofit/>
          </a:bodyPr>
          <a:lstStyle/>
          <a:p>
            <a:r>
              <a:rPr lang="sv-SE" sz="6600" b="1" u="sng" dirty="0">
                <a:solidFill>
                  <a:srgbClr val="FF0000"/>
                </a:solidFill>
              </a:rPr>
              <a:t>Viktigt!</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137607" y="-265026"/>
            <a:ext cx="4919091" cy="8229599"/>
          </a:xfrm>
        </p:spPr>
        <p:txBody>
          <a:bodyPr>
            <a:normAutofit lnSpcReduction="10000"/>
          </a:bodyPr>
          <a:lstStyle/>
          <a:p>
            <a:r>
              <a:rPr lang="sv-SE" dirty="0"/>
              <a:t>För att kunna planera framöver behöver vi veta när ni kommer vara borta/upptagen med annat (</a:t>
            </a:r>
            <a:r>
              <a:rPr lang="sv-SE" sz="2800" dirty="0">
                <a:solidFill>
                  <a:srgbClr val="FF0000"/>
                </a:solidFill>
              </a:rPr>
              <a:t>Konfirmation, semester, annat</a:t>
            </a:r>
            <a:r>
              <a:rPr lang="sv-SE" sz="2800" dirty="0"/>
              <a:t>)</a:t>
            </a:r>
          </a:p>
          <a:p>
            <a:r>
              <a:rPr lang="sv-SE" dirty="0"/>
              <a:t>Detta för att veta hur många som är tillgänglig till matcher speciellt men även övrig planering, träningar och annat.</a:t>
            </a:r>
          </a:p>
          <a:p>
            <a:endParaRPr lang="sv-SE" dirty="0"/>
          </a:p>
          <a:p>
            <a:pPr marL="0" indent="0">
              <a:buNone/>
            </a:pPr>
            <a:r>
              <a:rPr lang="sv-SE" dirty="0">
                <a:solidFill>
                  <a:srgbClr val="FF0000"/>
                </a:solidFill>
                <a:highlight>
                  <a:srgbClr val="FFFF00"/>
                </a:highlight>
              </a:rPr>
              <a:t>Kommer lägga upp på laget som en nyhet där ni kan skriva i kommentarer hur det ser ut för tjejerna.</a:t>
            </a:r>
          </a:p>
        </p:txBody>
      </p:sp>
    </p:spTree>
    <p:extLst>
      <p:ext uri="{BB962C8B-B14F-4D97-AF65-F5344CB8AC3E}">
        <p14:creationId xmlns:p14="http://schemas.microsoft.com/office/powerpoint/2010/main" val="65131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Nuläget i träningsgruppen</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75756" y="-685800"/>
            <a:ext cx="4392487" cy="8229599"/>
          </a:xfrm>
        </p:spPr>
        <p:txBody>
          <a:bodyPr>
            <a:normAutofit/>
          </a:bodyPr>
          <a:lstStyle/>
          <a:p>
            <a:r>
              <a:rPr lang="sv-SE" sz="2800" dirty="0">
                <a:latin typeface="Arial" panose="020B0604020202020204" pitchFamily="34" charset="0"/>
                <a:cs typeface="Arial" panose="020B0604020202020204" pitchFamily="34" charset="0"/>
              </a:rPr>
              <a:t>22 spelare registrerad på LAGET</a:t>
            </a:r>
          </a:p>
          <a:p>
            <a:pPr marL="0" indent="0">
              <a:buNone/>
            </a:pPr>
            <a:r>
              <a:rPr lang="sv-SE" sz="2000" dirty="0">
                <a:latin typeface="Arial" panose="020B0604020202020204" pitchFamily="34" charset="0"/>
                <a:cs typeface="Arial" panose="020B0604020202020204" pitchFamily="34" charset="0"/>
              </a:rPr>
              <a:t>1 långtidsskadad (troligast borta hela säsongen)</a:t>
            </a:r>
          </a:p>
          <a:p>
            <a:pPr marL="0" indent="0">
              <a:buNone/>
            </a:pPr>
            <a:r>
              <a:rPr lang="sv-SE" sz="2000" dirty="0">
                <a:latin typeface="Arial" panose="020B0604020202020204" pitchFamily="34" charset="0"/>
                <a:cs typeface="Arial" panose="020B0604020202020204" pitchFamily="34" charset="0"/>
              </a:rPr>
              <a:t>2 som ännu ej tränat</a:t>
            </a:r>
          </a:p>
          <a:p>
            <a:pPr marL="0" indent="0">
              <a:buNone/>
            </a:pPr>
            <a:r>
              <a:rPr lang="sv-SE" sz="2000" dirty="0">
                <a:latin typeface="Arial" panose="020B0604020202020204" pitchFamily="34" charset="0"/>
                <a:cs typeface="Arial" panose="020B0604020202020204" pitchFamily="34" charset="0"/>
              </a:rPr>
              <a:t>1 ny spelare som börjat provtränat – kommer börja</a:t>
            </a:r>
          </a:p>
          <a:p>
            <a:pPr marL="0" indent="0">
              <a:buNone/>
            </a:pPr>
            <a:r>
              <a:rPr lang="sv-SE" sz="2000" dirty="0">
                <a:latin typeface="Arial" panose="020B0604020202020204" pitchFamily="34" charset="0"/>
                <a:cs typeface="Arial" panose="020B0604020202020204" pitchFamily="34" charset="0"/>
              </a:rPr>
              <a:t>1 nygammal som kommer börja provträna</a:t>
            </a:r>
          </a:p>
          <a:p>
            <a:pPr marL="0" indent="0">
              <a:buNone/>
            </a:pPr>
            <a:endParaRPr lang="sv-SE" sz="800" dirty="0">
              <a:latin typeface="Arial" panose="020B0604020202020204" pitchFamily="34" charset="0"/>
              <a:cs typeface="Arial" panose="020B0604020202020204" pitchFamily="34" charset="0"/>
            </a:endParaRPr>
          </a:p>
          <a:p>
            <a:r>
              <a:rPr lang="sv-SE" sz="2800" dirty="0">
                <a:latin typeface="Arial" panose="020B0604020202020204" pitchFamily="34" charset="0"/>
                <a:cs typeface="Arial" panose="020B0604020202020204" pitchFamily="34" charset="0"/>
              </a:rPr>
              <a:t>2(3) tränare – </a:t>
            </a:r>
            <a:r>
              <a:rPr lang="sv-SE" sz="2400" dirty="0">
                <a:latin typeface="Arial" panose="020B0604020202020204" pitchFamily="34" charset="0"/>
                <a:cs typeface="Arial" panose="020B0604020202020204" pitchFamily="34" charset="0"/>
              </a:rPr>
              <a:t>Rickar o Jens (Lillis)</a:t>
            </a:r>
          </a:p>
          <a:p>
            <a:r>
              <a:rPr lang="sv-SE" sz="2800" dirty="0">
                <a:latin typeface="Arial" panose="020B0604020202020204" pitchFamily="34" charset="0"/>
                <a:cs typeface="Arial" panose="020B0604020202020204" pitchFamily="34" charset="0"/>
              </a:rPr>
              <a:t>1(2) </a:t>
            </a:r>
            <a:r>
              <a:rPr lang="sv-SE" sz="2800" dirty="0" err="1">
                <a:latin typeface="Arial" panose="020B0604020202020204" pitchFamily="34" charset="0"/>
                <a:cs typeface="Arial" panose="020B0604020202020204" pitchFamily="34" charset="0"/>
              </a:rPr>
              <a:t>ass.tränare</a:t>
            </a:r>
            <a:r>
              <a:rPr lang="sv-SE" sz="2800" dirty="0">
                <a:latin typeface="Arial" panose="020B0604020202020204" pitchFamily="34" charset="0"/>
                <a:cs typeface="Arial" panose="020B0604020202020204" pitchFamily="34" charset="0"/>
              </a:rPr>
              <a:t> – </a:t>
            </a:r>
            <a:r>
              <a:rPr lang="sv-SE" sz="2400" dirty="0">
                <a:latin typeface="Arial" panose="020B0604020202020204" pitchFamily="34" charset="0"/>
                <a:cs typeface="Arial" panose="020B0604020202020204" pitchFamily="34" charset="0"/>
              </a:rPr>
              <a:t>Frida Hallqvist (Lars Eriksson)</a:t>
            </a:r>
          </a:p>
          <a:p>
            <a:r>
              <a:rPr lang="sv-SE" sz="2800" dirty="0">
                <a:latin typeface="Arial" panose="020B0604020202020204" pitchFamily="34" charset="0"/>
                <a:cs typeface="Arial" panose="020B0604020202020204" pitchFamily="34" charset="0"/>
              </a:rPr>
              <a:t>1 föräldraansvarig – </a:t>
            </a:r>
            <a:r>
              <a:rPr lang="sv-SE" sz="2400" dirty="0">
                <a:latin typeface="Arial" panose="020B0604020202020204" pitchFamily="34" charset="0"/>
                <a:cs typeface="Arial" panose="020B0604020202020204" pitchFamily="34" charset="0"/>
              </a:rPr>
              <a:t>Frida Hallqvist</a:t>
            </a:r>
          </a:p>
          <a:p>
            <a:r>
              <a:rPr lang="sv-SE" sz="2800" dirty="0">
                <a:latin typeface="Arial" panose="020B0604020202020204" pitchFamily="34" charset="0"/>
                <a:cs typeface="Arial" panose="020B0604020202020204" pitchFamily="34" charset="0"/>
              </a:rPr>
              <a:t>2 Lagledare/kassör – </a:t>
            </a:r>
            <a:r>
              <a:rPr lang="sv-SE" sz="2400" dirty="0">
                <a:latin typeface="Arial" panose="020B0604020202020204" pitchFamily="34" charset="0"/>
                <a:cs typeface="Arial" panose="020B0604020202020204" pitchFamily="34" charset="0"/>
              </a:rPr>
              <a:t>Anna </a:t>
            </a:r>
            <a:r>
              <a:rPr lang="sv-SE" sz="2400" dirty="0" err="1">
                <a:latin typeface="Arial" panose="020B0604020202020204" pitchFamily="34" charset="0"/>
                <a:cs typeface="Arial" panose="020B0604020202020204" pitchFamily="34" charset="0"/>
              </a:rPr>
              <a:t>Mehner</a:t>
            </a:r>
            <a:r>
              <a:rPr lang="sv-SE" sz="2400" dirty="0">
                <a:latin typeface="Arial" panose="020B0604020202020204" pitchFamily="34" charset="0"/>
                <a:cs typeface="Arial" panose="020B0604020202020204" pitchFamily="34" charset="0"/>
              </a:rPr>
              <a:t> o Emelie Edberg</a:t>
            </a:r>
          </a:p>
        </p:txBody>
      </p:sp>
    </p:spTree>
    <p:extLst>
      <p:ext uri="{BB962C8B-B14F-4D97-AF65-F5344CB8AC3E}">
        <p14:creationId xmlns:p14="http://schemas.microsoft.com/office/powerpoint/2010/main" val="782359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b="1" dirty="0">
                <a:solidFill>
                  <a:srgbClr val="FF0000"/>
                </a:solidFill>
              </a:rPr>
              <a:t>Saknas personer runt laget</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85997" y="-145740"/>
            <a:ext cx="4392487" cy="8229599"/>
          </a:xfrm>
        </p:spPr>
        <p:txBody>
          <a:bodyPr/>
          <a:lstStyle/>
          <a:p>
            <a:r>
              <a:rPr lang="sv-SE" dirty="0"/>
              <a:t>TA-Trygghetsansvarig </a:t>
            </a:r>
            <a:r>
              <a:rPr lang="sv-SE" dirty="0">
                <a:solidFill>
                  <a:srgbClr val="FF0000"/>
                </a:solidFill>
              </a:rPr>
              <a:t>(ska finnas i varje lag)</a:t>
            </a:r>
            <a:endParaRPr lang="sv-SE" dirty="0"/>
          </a:p>
          <a:p>
            <a:r>
              <a:rPr lang="sv-SE" dirty="0"/>
              <a:t>Matchvärd </a:t>
            </a:r>
            <a:r>
              <a:rPr lang="sv-SE" dirty="0">
                <a:solidFill>
                  <a:srgbClr val="FF0000"/>
                </a:solidFill>
              </a:rPr>
              <a:t>(ska finnas till varje hemma match)</a:t>
            </a:r>
            <a:endParaRPr lang="sv-SE" dirty="0"/>
          </a:p>
          <a:p>
            <a:r>
              <a:rPr lang="sv-SE" dirty="0"/>
              <a:t>Tränare eller </a:t>
            </a:r>
            <a:r>
              <a:rPr lang="sv-SE" dirty="0" err="1"/>
              <a:t>ass.tränare</a:t>
            </a:r>
            <a:endParaRPr lang="sv-SE" dirty="0"/>
          </a:p>
          <a:p>
            <a:pPr marL="0" indent="0">
              <a:buNone/>
            </a:pPr>
            <a:r>
              <a:rPr lang="sv-SE" dirty="0">
                <a:solidFill>
                  <a:srgbClr val="FF0000"/>
                </a:solidFill>
                <a:highlight>
                  <a:srgbClr val="FFFF00"/>
                </a:highlight>
              </a:rPr>
              <a:t>Kontakta Rickard eller Jens </a:t>
            </a:r>
            <a:r>
              <a:rPr lang="sv-SE" dirty="0" err="1">
                <a:solidFill>
                  <a:srgbClr val="FF0000"/>
                </a:solidFill>
                <a:highlight>
                  <a:srgbClr val="FFFF00"/>
                </a:highlight>
              </a:rPr>
              <a:t>ang</a:t>
            </a:r>
            <a:r>
              <a:rPr lang="sv-SE" dirty="0">
                <a:solidFill>
                  <a:srgbClr val="FF0000"/>
                </a:solidFill>
                <a:highlight>
                  <a:srgbClr val="FFFF00"/>
                </a:highlight>
              </a:rPr>
              <a:t> detta.</a:t>
            </a:r>
          </a:p>
          <a:p>
            <a:pPr marL="0" indent="0">
              <a:buNone/>
            </a:pPr>
            <a:endParaRPr lang="sv-SE" dirty="0">
              <a:solidFill>
                <a:srgbClr val="FF0000"/>
              </a:solidFill>
              <a:highlight>
                <a:srgbClr val="FFFF00"/>
              </a:highlight>
            </a:endParaRPr>
          </a:p>
          <a:p>
            <a:r>
              <a:rPr lang="sv-SE" dirty="0"/>
              <a:t>Hjälp till föräldraansvarig </a:t>
            </a:r>
          </a:p>
          <a:p>
            <a:pPr marL="0" indent="0">
              <a:buNone/>
            </a:pPr>
            <a:r>
              <a:rPr lang="sv-SE" dirty="0">
                <a:solidFill>
                  <a:srgbClr val="FF0000"/>
                </a:solidFill>
                <a:highlight>
                  <a:srgbClr val="FFFF00"/>
                </a:highlight>
              </a:rPr>
              <a:t>kontakta Frida</a:t>
            </a:r>
            <a:endParaRPr lang="sv-SE" dirty="0">
              <a:highlight>
                <a:srgbClr val="FFFF00"/>
              </a:highlight>
            </a:endParaRPr>
          </a:p>
          <a:p>
            <a:endParaRPr lang="sv-SE" dirty="0"/>
          </a:p>
          <a:p>
            <a:pPr marL="0" indent="0">
              <a:buNone/>
            </a:pPr>
            <a:endParaRPr lang="sv-SE" dirty="0"/>
          </a:p>
        </p:txBody>
      </p:sp>
    </p:spTree>
    <p:extLst>
      <p:ext uri="{BB962C8B-B14F-4D97-AF65-F5344CB8AC3E}">
        <p14:creationId xmlns:p14="http://schemas.microsoft.com/office/powerpoint/2010/main" val="3899664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43E3CD-9BB5-4CDF-8E53-35CC294C7B44}"/>
              </a:ext>
            </a:extLst>
          </p:cNvPr>
          <p:cNvSpPr>
            <a:spLocks noGrp="1"/>
          </p:cNvSpPr>
          <p:nvPr>
            <p:ph type="title"/>
          </p:nvPr>
        </p:nvSpPr>
        <p:spPr>
          <a:xfrm>
            <a:off x="457200" y="274638"/>
            <a:ext cx="8229600" cy="562074"/>
          </a:xfrm>
        </p:spPr>
        <p:txBody>
          <a:bodyPr>
            <a:normAutofit fontScale="90000"/>
          </a:bodyPr>
          <a:lstStyle/>
          <a:p>
            <a:r>
              <a:rPr lang="sv-SE" dirty="0"/>
              <a:t>Kommunikation</a:t>
            </a:r>
          </a:p>
        </p:txBody>
      </p:sp>
      <p:sp>
        <p:nvSpPr>
          <p:cNvPr id="3" name="Platshållare för innehåll 2">
            <a:extLst>
              <a:ext uri="{FF2B5EF4-FFF2-40B4-BE49-F238E27FC236}">
                <a16:creationId xmlns:a16="http://schemas.microsoft.com/office/drawing/2014/main" id="{455971BA-8EDA-4691-8CFC-2DE1612D9024}"/>
              </a:ext>
            </a:extLst>
          </p:cNvPr>
          <p:cNvSpPr>
            <a:spLocks noGrp="1"/>
          </p:cNvSpPr>
          <p:nvPr>
            <p:ph idx="1"/>
          </p:nvPr>
        </p:nvSpPr>
        <p:spPr>
          <a:xfrm>
            <a:off x="457200" y="836712"/>
            <a:ext cx="8229600" cy="5289451"/>
          </a:xfrm>
        </p:spPr>
        <p:txBody>
          <a:bodyPr/>
          <a:lstStyle/>
          <a:p>
            <a:pPr marL="0" indent="0">
              <a:buNone/>
            </a:pPr>
            <a:r>
              <a:rPr lang="sv-SE" dirty="0"/>
              <a:t>Laget.se</a:t>
            </a:r>
          </a:p>
        </p:txBody>
      </p:sp>
      <p:sp>
        <p:nvSpPr>
          <p:cNvPr id="4" name="textruta 3">
            <a:extLst>
              <a:ext uri="{FF2B5EF4-FFF2-40B4-BE49-F238E27FC236}">
                <a16:creationId xmlns:a16="http://schemas.microsoft.com/office/drawing/2014/main" id="{CB298FE4-8BE8-4FD1-8BA2-7E8C767FA012}"/>
              </a:ext>
            </a:extLst>
          </p:cNvPr>
          <p:cNvSpPr txBox="1"/>
          <p:nvPr/>
        </p:nvSpPr>
        <p:spPr>
          <a:xfrm>
            <a:off x="472020" y="1312119"/>
            <a:ext cx="8420459" cy="5078313"/>
          </a:xfrm>
          <a:prstGeom prst="rect">
            <a:avLst/>
          </a:prstGeom>
          <a:noFill/>
        </p:spPr>
        <p:txBody>
          <a:bodyPr wrap="square" rtlCol="0">
            <a:spAutoFit/>
          </a:bodyPr>
          <a:lstStyle/>
          <a:p>
            <a:endParaRPr lang="sv-SE" sz="1600" dirty="0"/>
          </a:p>
          <a:p>
            <a:r>
              <a:rPr lang="sv-SE" sz="1600" dirty="0"/>
              <a:t>Via laget.se erbjuds följande funktioner som ska/kan användas:</a:t>
            </a:r>
          </a:p>
          <a:p>
            <a:pPr marL="171450" indent="-171450">
              <a:buFont typeface="Arial" panose="020B0604020202020204" pitchFamily="34" charset="0"/>
              <a:buChar char="•"/>
            </a:pPr>
            <a:r>
              <a:rPr lang="sv-SE" sz="1600" dirty="0"/>
              <a:t>Registrering av spelare och föräldrar. </a:t>
            </a:r>
            <a:r>
              <a:rPr lang="sv-SE" sz="1600" dirty="0">
                <a:solidFill>
                  <a:srgbClr val="FF0000"/>
                </a:solidFill>
                <a:highlight>
                  <a:srgbClr val="FFFF00"/>
                </a:highlight>
              </a:rPr>
              <a:t>Lägg in era barns telefonnummer på LAGET för att snabbt kunna få ut information direkt till dom</a:t>
            </a:r>
            <a:endParaRPr lang="sv-SE" sz="1600" dirty="0">
              <a:highlight>
                <a:srgbClr val="FFFF00"/>
              </a:highlight>
            </a:endParaRPr>
          </a:p>
          <a:p>
            <a:pPr marL="171450" indent="-171450">
              <a:buFont typeface="Arial" panose="020B0604020202020204" pitchFamily="34" charset="0"/>
              <a:buChar char="•"/>
            </a:pPr>
            <a:r>
              <a:rPr lang="sv-SE" sz="1600" dirty="0"/>
              <a:t>Kontaktbok</a:t>
            </a:r>
          </a:p>
          <a:p>
            <a:pPr marL="171450" indent="-171450">
              <a:buFont typeface="Arial" panose="020B0604020202020204" pitchFamily="34" charset="0"/>
              <a:buChar char="•"/>
            </a:pPr>
            <a:r>
              <a:rPr lang="sv-SE" sz="1600" dirty="0"/>
              <a:t>Kalender</a:t>
            </a:r>
          </a:p>
          <a:p>
            <a:pPr marL="171450" indent="-171450">
              <a:buFont typeface="Arial" panose="020B0604020202020204" pitchFamily="34" charset="0"/>
              <a:buChar char="•"/>
            </a:pPr>
            <a:r>
              <a:rPr lang="sv-SE" sz="1600" dirty="0"/>
              <a:t>Aktiviteter och kalender</a:t>
            </a:r>
          </a:p>
          <a:p>
            <a:pPr marL="171450" indent="-171450">
              <a:buFont typeface="Arial" panose="020B0604020202020204" pitchFamily="34" charset="0"/>
              <a:buChar char="•"/>
            </a:pPr>
            <a:r>
              <a:rPr lang="sv-SE" sz="1600" dirty="0"/>
              <a:t>Kallelser till matcher och aktiviteter </a:t>
            </a:r>
            <a:r>
              <a:rPr lang="sv-SE" sz="1600" dirty="0">
                <a:solidFill>
                  <a:srgbClr val="FF0000"/>
                </a:solidFill>
              </a:rPr>
              <a:t>(</a:t>
            </a:r>
            <a:r>
              <a:rPr lang="sv-SE" sz="1600" dirty="0">
                <a:solidFill>
                  <a:srgbClr val="FF0000"/>
                </a:solidFill>
                <a:highlight>
                  <a:srgbClr val="FFFF00"/>
                </a:highlight>
              </a:rPr>
              <a:t>Svara på kallelser i tid och tala om varför om ni inte kommer, ingen kommentar tolkas som ointresse)</a:t>
            </a:r>
          </a:p>
          <a:p>
            <a:pPr marL="171450" indent="-171450">
              <a:buFont typeface="Arial" panose="020B0604020202020204" pitchFamily="34" charset="0"/>
              <a:buChar char="•"/>
            </a:pPr>
            <a:r>
              <a:rPr lang="sv-SE" sz="1600" dirty="0"/>
              <a:t>Närvarorapportering och LOK-stöd</a:t>
            </a:r>
          </a:p>
          <a:p>
            <a:pPr marL="171450" indent="-171450">
              <a:buFont typeface="Arial" panose="020B0604020202020204" pitchFamily="34" charset="0"/>
              <a:buChar char="•"/>
            </a:pPr>
            <a:r>
              <a:rPr lang="sv-SE" sz="1600" dirty="0"/>
              <a:t>Nyheter </a:t>
            </a:r>
          </a:p>
          <a:p>
            <a:pPr marL="171450" indent="-171450">
              <a:buFont typeface="Arial" panose="020B0604020202020204" pitchFamily="34" charset="0"/>
              <a:buChar char="•"/>
            </a:pPr>
            <a:r>
              <a:rPr lang="sv-SE" sz="1600" dirty="0"/>
              <a:t>Utskick via epost och SMS</a:t>
            </a:r>
          </a:p>
          <a:p>
            <a:pPr marL="171450" indent="-171450">
              <a:buFont typeface="Arial" panose="020B0604020202020204" pitchFamily="34" charset="0"/>
              <a:buChar char="•"/>
            </a:pPr>
            <a:r>
              <a:rPr lang="sv-SE" sz="1600" dirty="0"/>
              <a:t>Dokument</a:t>
            </a:r>
          </a:p>
          <a:p>
            <a:pPr marL="171450" indent="-171450">
              <a:buFont typeface="Arial" panose="020B0604020202020204" pitchFamily="34" charset="0"/>
              <a:buChar char="•"/>
            </a:pPr>
            <a:r>
              <a:rPr lang="sv-SE" sz="1600" dirty="0"/>
              <a:t>Serier och cuper</a:t>
            </a:r>
            <a:endParaRPr lang="sv-SE" sz="1600" dirty="0">
              <a:highlight>
                <a:srgbClr val="FFFF00"/>
              </a:highlight>
            </a:endParaRPr>
          </a:p>
          <a:p>
            <a:endParaRPr lang="sv-SE" sz="1600" dirty="0"/>
          </a:p>
          <a:p>
            <a:r>
              <a:rPr lang="sv-SE" sz="1600" dirty="0"/>
              <a:t>Detta kan givetvis kompletteras med andra kommunikationskanaler för intern kommunikation.</a:t>
            </a:r>
          </a:p>
          <a:p>
            <a:r>
              <a:rPr lang="sv-SE" sz="1600" dirty="0"/>
              <a:t>Tänk också på att när laget.se används har Ope IF:s kanslipersonal möjlighet att ta del av information, nå ut med information och hjälpa till. </a:t>
            </a:r>
          </a:p>
          <a:p>
            <a:endParaRPr lang="sv-SE" sz="1200" dirty="0"/>
          </a:p>
          <a:p>
            <a:endParaRPr lang="sv-SE" sz="1200" dirty="0"/>
          </a:p>
          <a:p>
            <a:endParaRPr lang="sv-SE" sz="1200" dirty="0"/>
          </a:p>
        </p:txBody>
      </p:sp>
    </p:spTree>
    <p:extLst>
      <p:ext uri="{BB962C8B-B14F-4D97-AF65-F5344CB8AC3E}">
        <p14:creationId xmlns:p14="http://schemas.microsoft.com/office/powerpoint/2010/main" val="131723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Träning Söndag V9???</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85997" y="-145740"/>
            <a:ext cx="4392487" cy="8229599"/>
          </a:xfrm>
        </p:spPr>
        <p:txBody>
          <a:bodyPr/>
          <a:lstStyle/>
          <a:p>
            <a:pPr marL="0" indent="0">
              <a:buNone/>
            </a:pPr>
            <a:r>
              <a:rPr lang="sv-SE" dirty="0"/>
              <a:t>Om nog många kan och har lust att träna nu på Söndag V9 kör vi träning.</a:t>
            </a:r>
          </a:p>
          <a:p>
            <a:pPr marL="0" indent="0">
              <a:buNone/>
            </a:pPr>
            <a:r>
              <a:rPr lang="sv-SE" dirty="0">
                <a:solidFill>
                  <a:srgbClr val="FF0000"/>
                </a:solidFill>
                <a:highlight>
                  <a:srgbClr val="FFFF00"/>
                </a:highlight>
              </a:rPr>
              <a:t>Deadline anmälan är Torsdag 18:00</a:t>
            </a:r>
          </a:p>
          <a:p>
            <a:pPr marL="0" indent="0">
              <a:buNone/>
            </a:pPr>
            <a:endParaRPr lang="sv-SE" dirty="0">
              <a:solidFill>
                <a:srgbClr val="FF0000"/>
              </a:solidFill>
              <a:highlight>
                <a:srgbClr val="FFFF00"/>
              </a:highlight>
            </a:endParaRPr>
          </a:p>
          <a:p>
            <a:pPr marL="0" indent="0">
              <a:buNone/>
            </a:pPr>
            <a:r>
              <a:rPr lang="sv-SE" dirty="0">
                <a:solidFill>
                  <a:srgbClr val="FF0000"/>
                </a:solidFill>
                <a:highlight>
                  <a:srgbClr val="FFFF00"/>
                </a:highlight>
              </a:rPr>
              <a:t>V10 är det träningsfritt</a:t>
            </a:r>
          </a:p>
        </p:txBody>
      </p:sp>
    </p:spTree>
    <p:extLst>
      <p:ext uri="{BB962C8B-B14F-4D97-AF65-F5344CB8AC3E}">
        <p14:creationId xmlns:p14="http://schemas.microsoft.com/office/powerpoint/2010/main" val="1297045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err="1"/>
              <a:t>Reflektioner</a:t>
            </a:r>
            <a:r>
              <a:rPr lang="en-US" b="1" dirty="0"/>
              <a:t> </a:t>
            </a:r>
            <a:r>
              <a:rPr lang="en-US" b="1" dirty="0" err="1"/>
              <a:t>försäsong</a:t>
            </a:r>
            <a:r>
              <a:rPr lang="en-US" b="1" dirty="0"/>
              <a:t> oktober-24 </a:t>
            </a:r>
            <a:r>
              <a:rPr lang="en-US" b="1" dirty="0" err="1"/>
              <a:t>t.o.m</a:t>
            </a:r>
            <a:r>
              <a:rPr lang="en-US" b="1" dirty="0"/>
              <a:t> </a:t>
            </a:r>
            <a:r>
              <a:rPr lang="en-US" b="1" dirty="0" err="1"/>
              <a:t>idag</a:t>
            </a:r>
            <a:r>
              <a:rPr lang="en-US" b="1" dirty="0"/>
              <a:t> </a:t>
            </a:r>
            <a:r>
              <a:rPr lang="en-US" b="1" dirty="0" err="1"/>
              <a:t>samt</a:t>
            </a:r>
            <a:r>
              <a:rPr lang="en-US" b="1" dirty="0"/>
              <a:t> </a:t>
            </a:r>
            <a:r>
              <a:rPr lang="en-US" b="1" dirty="0" err="1"/>
              <a:t>framåt</a:t>
            </a:r>
            <a:endParaRPr lang="en-US" b="1" dirty="0"/>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20</a:t>
            </a:fld>
            <a:endParaRPr lang="en-US"/>
          </a:p>
        </p:txBody>
      </p:sp>
    </p:spTree>
    <p:extLst>
      <p:ext uri="{BB962C8B-B14F-4D97-AF65-F5344CB8AC3E}">
        <p14:creationId xmlns:p14="http://schemas.microsoft.com/office/powerpoint/2010/main" val="1799582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72AED-F3F4-7D4E-356D-0EC6944E28AD}"/>
              </a:ext>
            </a:extLst>
          </p:cNvPr>
          <p:cNvSpPr>
            <a:spLocks noGrp="1"/>
          </p:cNvSpPr>
          <p:nvPr>
            <p:ph type="title"/>
          </p:nvPr>
        </p:nvSpPr>
        <p:spPr/>
        <p:txBody>
          <a:bodyPr/>
          <a:lstStyle/>
          <a:p>
            <a:r>
              <a:rPr lang="sv-SE" dirty="0"/>
              <a:t>OPE IF F10</a:t>
            </a:r>
          </a:p>
        </p:txBody>
      </p:sp>
      <p:sp>
        <p:nvSpPr>
          <p:cNvPr id="3" name="Content Placeholder 2">
            <a:extLst>
              <a:ext uri="{FF2B5EF4-FFF2-40B4-BE49-F238E27FC236}">
                <a16:creationId xmlns:a16="http://schemas.microsoft.com/office/drawing/2014/main" id="{1BEC85F6-303E-02DC-E71F-0D3E3D5E1555}"/>
              </a:ext>
            </a:extLst>
          </p:cNvPr>
          <p:cNvSpPr>
            <a:spLocks noGrp="1"/>
          </p:cNvSpPr>
          <p:nvPr>
            <p:ph idx="1"/>
          </p:nvPr>
        </p:nvSpPr>
        <p:spPr/>
        <p:txBody>
          <a:bodyPr>
            <a:normAutofit fontScale="92500"/>
          </a:bodyPr>
          <a:lstStyle/>
          <a:p>
            <a:r>
              <a:rPr lang="sv-SE" b="1" dirty="0" err="1">
                <a:solidFill>
                  <a:srgbClr val="1F1F1F"/>
                </a:solidFill>
                <a:latin typeface="Arial" panose="020B0604020202020204" pitchFamily="34" charset="0"/>
                <a:cs typeface="Arial" panose="020B0604020202020204" pitchFamily="34" charset="0"/>
              </a:rPr>
              <a:t>Spelintelegens</a:t>
            </a:r>
            <a:endParaRPr lang="sv-SE" b="1" dirty="0">
              <a:solidFill>
                <a:srgbClr val="1F1F1F"/>
              </a:solidFill>
              <a:effectLst/>
              <a:latin typeface="Arial" panose="020B0604020202020204" pitchFamily="34" charset="0"/>
              <a:cs typeface="Arial" panose="020B0604020202020204" pitchFamily="34" charset="0"/>
            </a:endParaRPr>
          </a:p>
          <a:p>
            <a:pPr marL="0" indent="0">
              <a:buNone/>
            </a:pPr>
            <a:r>
              <a:rPr lang="sv-SE" sz="2600" dirty="0">
                <a:solidFill>
                  <a:srgbClr val="1F1F1F"/>
                </a:solidFill>
                <a:latin typeface="Arial" panose="020B0604020202020204" pitchFamily="34" charset="0"/>
                <a:cs typeface="Arial" panose="020B0604020202020204" pitchFamily="34" charset="0"/>
              </a:rPr>
              <a:t>F</a:t>
            </a:r>
            <a:r>
              <a:rPr lang="sv-SE" sz="2600" b="0" i="0" dirty="0">
                <a:solidFill>
                  <a:srgbClr val="1F1F1F"/>
                </a:solidFill>
                <a:effectLst/>
                <a:latin typeface="Arial" panose="020B0604020202020204" pitchFamily="34" charset="0"/>
                <a:cs typeface="Arial" panose="020B0604020202020204" pitchFamily="34" charset="0"/>
              </a:rPr>
              <a:t>örmågan att vara på rätt plats vid rätt tillfälle</a:t>
            </a:r>
            <a:endParaRPr lang="sv-SE" sz="2600" b="1" dirty="0">
              <a:solidFill>
                <a:srgbClr val="1F1F1F"/>
              </a:solidFill>
              <a:latin typeface="Arial" panose="020B0604020202020204" pitchFamily="34" charset="0"/>
              <a:cs typeface="Arial" panose="020B0604020202020204" pitchFamily="34" charset="0"/>
            </a:endParaRPr>
          </a:p>
          <a:p>
            <a:pPr marL="0" indent="0">
              <a:buNone/>
            </a:pPr>
            <a:endParaRPr lang="sv-SE" b="1" dirty="0">
              <a:solidFill>
                <a:srgbClr val="1F1F1F"/>
              </a:solidFill>
              <a:latin typeface="Stag Sans"/>
            </a:endParaRPr>
          </a:p>
          <a:p>
            <a:r>
              <a:rPr lang="sv-SE" b="1" dirty="0">
                <a:solidFill>
                  <a:srgbClr val="1F1F1F"/>
                </a:solidFill>
                <a:effectLst/>
                <a:latin typeface="Arial" panose="020B0604020202020204" pitchFamily="34" charset="0"/>
                <a:cs typeface="Arial" panose="020B0604020202020204" pitchFamily="34" charset="0"/>
              </a:rPr>
              <a:t>Spelförståelse</a:t>
            </a:r>
          </a:p>
          <a:p>
            <a:pPr marL="0" indent="0">
              <a:buNone/>
            </a:pPr>
            <a:r>
              <a:rPr lang="sv-SE" sz="2600" i="0" dirty="0">
                <a:solidFill>
                  <a:srgbClr val="1F1F1F"/>
                </a:solidFill>
                <a:effectLst/>
                <a:latin typeface="Arial" panose="020B0604020202020204" pitchFamily="34" charset="0"/>
                <a:cs typeface="Arial" panose="020B0604020202020204" pitchFamily="34" charset="0"/>
              </a:rPr>
              <a:t>Spelförståelsen omfattar bland annat hur spelaren rör sig på planen, skapar tid för sig själv genom sitt agerande och löser situationer tillsammans med medspelarna. </a:t>
            </a:r>
          </a:p>
          <a:p>
            <a:pPr marL="0" indent="0">
              <a:buNone/>
            </a:pPr>
            <a:r>
              <a:rPr lang="sv-SE" sz="2600" i="0" dirty="0">
                <a:solidFill>
                  <a:srgbClr val="1F1F1F"/>
                </a:solidFill>
                <a:effectLst/>
                <a:latin typeface="Arial" panose="020B0604020202020204" pitchFamily="34" charset="0"/>
                <a:cs typeface="Arial" panose="020B0604020202020204" pitchFamily="34" charset="0"/>
              </a:rPr>
              <a:t>Detta sker genom att spelaren tar in information, värderar den utifrån tidigare erfarenheter och sedan fattar beslut.</a:t>
            </a:r>
            <a:endParaRPr lang="sv-SE" sz="2600" dirty="0">
              <a:solidFill>
                <a:srgbClr val="1F1F1F"/>
              </a:solidFill>
              <a:effectLst/>
              <a:latin typeface="Arial" panose="020B0604020202020204" pitchFamily="34" charset="0"/>
              <a:cs typeface="Arial" panose="020B0604020202020204" pitchFamily="34" charset="0"/>
            </a:endParaRPr>
          </a:p>
          <a:p>
            <a:endParaRPr lang="sv-SE" dirty="0">
              <a:solidFill>
                <a:srgbClr val="1F1F1F"/>
              </a:solidFill>
              <a:effectLst/>
              <a:latin typeface="Stag Sans"/>
            </a:endParaRPr>
          </a:p>
          <a:p>
            <a:endParaRPr lang="sv-SE" dirty="0"/>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928468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Detta kommer vi jobba med</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385997" y="-145740"/>
            <a:ext cx="4392487" cy="8229599"/>
          </a:xfrm>
        </p:spPr>
        <p:txBody>
          <a:bodyPr/>
          <a:lstStyle/>
          <a:p>
            <a:r>
              <a:rPr lang="sv-SE" dirty="0"/>
              <a:t>Igångsättning av spel från egen målvakt.</a:t>
            </a:r>
          </a:p>
          <a:p>
            <a:r>
              <a:rPr lang="sv-SE" dirty="0"/>
              <a:t>Försvarsspel, alla lagdelar.</a:t>
            </a:r>
          </a:p>
          <a:p>
            <a:r>
              <a:rPr lang="sv-SE" dirty="0"/>
              <a:t>Anfallsspel, alla lagdelar.</a:t>
            </a:r>
          </a:p>
          <a:p>
            <a:r>
              <a:rPr lang="sv-SE" dirty="0"/>
              <a:t>Teknik – kommer vara ett stående inslag.</a:t>
            </a:r>
          </a:p>
          <a:p>
            <a:r>
              <a:rPr lang="sv-SE" dirty="0" err="1"/>
              <a:t>Fys</a:t>
            </a:r>
            <a:r>
              <a:rPr lang="sv-SE" dirty="0"/>
              <a:t> – kommer vara ett stående inslag.</a:t>
            </a:r>
          </a:p>
          <a:p>
            <a:r>
              <a:rPr lang="sv-SE" dirty="0"/>
              <a:t>Vikten av tydlig kommunikation på planen.</a:t>
            </a:r>
          </a:p>
          <a:p>
            <a:r>
              <a:rPr lang="sv-SE" dirty="0" err="1"/>
              <a:t>Målvaktstränig</a:t>
            </a:r>
            <a:r>
              <a:rPr lang="sv-SE" dirty="0"/>
              <a:t>.</a:t>
            </a:r>
          </a:p>
        </p:txBody>
      </p:sp>
    </p:spTree>
    <p:extLst>
      <p:ext uri="{BB962C8B-B14F-4D97-AF65-F5344CB8AC3E}">
        <p14:creationId xmlns:p14="http://schemas.microsoft.com/office/powerpoint/2010/main" val="268751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Viktigt vid träning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208408" y="-323330"/>
            <a:ext cx="4747665" cy="8229599"/>
          </a:xfrm>
        </p:spPr>
        <p:txBody>
          <a:bodyPr>
            <a:normAutofit lnSpcReduction="10000"/>
          </a:bodyPr>
          <a:lstStyle/>
          <a:p>
            <a:r>
              <a:rPr lang="sv-SE" sz="2800" dirty="0"/>
              <a:t>Sköt anmälan på LAGET, skriv orsak om ni inte kommer. Ingen orsak tolkas som ointresse.</a:t>
            </a:r>
          </a:p>
          <a:p>
            <a:r>
              <a:rPr lang="sv-SE" sz="2800" dirty="0"/>
              <a:t>Kom i tid – meddela om ni kommer sent</a:t>
            </a:r>
          </a:p>
          <a:p>
            <a:r>
              <a:rPr lang="sv-SE" sz="2800" dirty="0"/>
              <a:t>Rätt utrustning</a:t>
            </a:r>
          </a:p>
          <a:p>
            <a:r>
              <a:rPr lang="sv-SE" sz="2800" dirty="0"/>
              <a:t>Alla samlas på samma plats, sprid inte ut er, vi är ett lag.</a:t>
            </a:r>
          </a:p>
          <a:p>
            <a:r>
              <a:rPr lang="sv-SE" sz="2800" dirty="0"/>
              <a:t>Alla hälsar på varandra, att säga Hej är inte svårt.</a:t>
            </a:r>
          </a:p>
          <a:p>
            <a:r>
              <a:rPr lang="sv-SE" sz="2800" dirty="0"/>
              <a:t>Alla gör sitt bästa utifrån sina egna förutsättningar</a:t>
            </a:r>
          </a:p>
          <a:p>
            <a:r>
              <a:rPr lang="sv-SE" sz="2800" dirty="0"/>
              <a:t>Respekterar det som står i </a:t>
            </a:r>
            <a:r>
              <a:rPr lang="sv-SE" sz="2800" dirty="0" err="1"/>
              <a:t>OPE:s</a:t>
            </a:r>
            <a:r>
              <a:rPr lang="sv-SE" sz="2800" dirty="0"/>
              <a:t> Policy och de ni kommit överens om angående den.</a:t>
            </a:r>
          </a:p>
          <a:p>
            <a:endParaRPr lang="sv-SE" dirty="0"/>
          </a:p>
        </p:txBody>
      </p:sp>
    </p:spTree>
    <p:extLst>
      <p:ext uri="{BB962C8B-B14F-4D97-AF65-F5344CB8AC3E}">
        <p14:creationId xmlns:p14="http://schemas.microsoft.com/office/powerpoint/2010/main" val="3048625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Rätt utrustning träning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97965" y="-433773"/>
            <a:ext cx="4968551" cy="8229599"/>
          </a:xfrm>
        </p:spPr>
        <p:txBody>
          <a:bodyPr/>
          <a:lstStyle/>
          <a:p>
            <a:r>
              <a:rPr lang="sv-SE" dirty="0"/>
              <a:t>Fotbollsskor – </a:t>
            </a:r>
            <a:r>
              <a:rPr lang="sv-SE" b="1" dirty="0">
                <a:highlight>
                  <a:srgbClr val="FFFF00"/>
                </a:highlight>
              </a:rPr>
              <a:t>Ja</a:t>
            </a:r>
          </a:p>
          <a:p>
            <a:endParaRPr lang="sv-SE" dirty="0"/>
          </a:p>
          <a:p>
            <a:r>
              <a:rPr lang="sv-SE" dirty="0"/>
              <a:t>Benskydd – </a:t>
            </a:r>
            <a:r>
              <a:rPr lang="sv-SE" b="1" dirty="0">
                <a:highlight>
                  <a:srgbClr val="FFFF00"/>
                </a:highlight>
              </a:rPr>
              <a:t>Ja</a:t>
            </a:r>
            <a:r>
              <a:rPr lang="sv-SE" dirty="0"/>
              <a:t> (Krav)</a:t>
            </a:r>
          </a:p>
          <a:p>
            <a:endParaRPr lang="sv-SE" dirty="0"/>
          </a:p>
          <a:p>
            <a:r>
              <a:rPr lang="sv-SE" dirty="0"/>
              <a:t>Vattenflaska fylld med vätska – </a:t>
            </a:r>
            <a:r>
              <a:rPr lang="sv-SE" b="1" dirty="0">
                <a:highlight>
                  <a:srgbClr val="FFFF00"/>
                </a:highlight>
              </a:rPr>
              <a:t>Ja</a:t>
            </a:r>
            <a:r>
              <a:rPr lang="sv-SE" b="1" dirty="0"/>
              <a:t> </a:t>
            </a:r>
            <a:r>
              <a:rPr lang="sv-SE" dirty="0"/>
              <a:t>(Nog mycket vätska beroende på väder)</a:t>
            </a:r>
          </a:p>
          <a:p>
            <a:endParaRPr lang="sv-SE" dirty="0"/>
          </a:p>
          <a:p>
            <a:r>
              <a:rPr lang="sv-SE" dirty="0"/>
              <a:t>Smycken – </a:t>
            </a:r>
            <a:r>
              <a:rPr lang="sv-SE" b="1" u="sng" dirty="0">
                <a:solidFill>
                  <a:srgbClr val="FF0000"/>
                </a:solidFill>
                <a:highlight>
                  <a:srgbClr val="FFFF00"/>
                </a:highlight>
              </a:rPr>
              <a:t>NEJ</a:t>
            </a:r>
            <a:r>
              <a:rPr lang="sv-SE" dirty="0"/>
              <a:t> (får ej bäras, skaderisk)</a:t>
            </a:r>
          </a:p>
          <a:p>
            <a:pPr marL="0" indent="0">
              <a:buNone/>
            </a:pPr>
            <a:endParaRPr lang="sv-SE" dirty="0"/>
          </a:p>
        </p:txBody>
      </p:sp>
      <p:pic>
        <p:nvPicPr>
          <p:cNvPr id="5" name="Picture 4">
            <a:extLst>
              <a:ext uri="{FF2B5EF4-FFF2-40B4-BE49-F238E27FC236}">
                <a16:creationId xmlns:a16="http://schemas.microsoft.com/office/drawing/2014/main" id="{BB161A65-591F-45A2-52C6-86D0C5E9169F}"/>
              </a:ext>
            </a:extLst>
          </p:cNvPr>
          <p:cNvPicPr>
            <a:picLocks noChangeAspect="1"/>
          </p:cNvPicPr>
          <p:nvPr/>
        </p:nvPicPr>
        <p:blipFill>
          <a:blip r:embed="rId3"/>
          <a:stretch>
            <a:fillRect/>
          </a:stretch>
        </p:blipFill>
        <p:spPr>
          <a:xfrm>
            <a:off x="4572000" y="2213103"/>
            <a:ext cx="1150720" cy="1051651"/>
          </a:xfrm>
          <a:prstGeom prst="rect">
            <a:avLst/>
          </a:prstGeom>
        </p:spPr>
      </p:pic>
      <p:pic>
        <p:nvPicPr>
          <p:cNvPr id="7" name="Picture 6">
            <a:extLst>
              <a:ext uri="{FF2B5EF4-FFF2-40B4-BE49-F238E27FC236}">
                <a16:creationId xmlns:a16="http://schemas.microsoft.com/office/drawing/2014/main" id="{9C7DC882-443A-94C3-EFBF-FF02DB205C07}"/>
              </a:ext>
            </a:extLst>
          </p:cNvPr>
          <p:cNvPicPr>
            <a:picLocks noChangeAspect="1"/>
          </p:cNvPicPr>
          <p:nvPr/>
        </p:nvPicPr>
        <p:blipFill>
          <a:blip r:embed="rId4"/>
          <a:stretch>
            <a:fillRect/>
          </a:stretch>
        </p:blipFill>
        <p:spPr>
          <a:xfrm>
            <a:off x="6234576" y="1341443"/>
            <a:ext cx="769687" cy="1996613"/>
          </a:xfrm>
          <a:prstGeom prst="rect">
            <a:avLst/>
          </a:prstGeom>
        </p:spPr>
      </p:pic>
      <p:pic>
        <p:nvPicPr>
          <p:cNvPr id="9" name="Picture 8">
            <a:extLst>
              <a:ext uri="{FF2B5EF4-FFF2-40B4-BE49-F238E27FC236}">
                <a16:creationId xmlns:a16="http://schemas.microsoft.com/office/drawing/2014/main" id="{4384D3F2-BE5C-B574-89AB-0051DE8E088C}"/>
              </a:ext>
            </a:extLst>
          </p:cNvPr>
          <p:cNvPicPr>
            <a:picLocks noChangeAspect="1"/>
          </p:cNvPicPr>
          <p:nvPr/>
        </p:nvPicPr>
        <p:blipFill>
          <a:blip r:embed="rId5"/>
          <a:stretch>
            <a:fillRect/>
          </a:stretch>
        </p:blipFill>
        <p:spPr>
          <a:xfrm>
            <a:off x="4555568" y="1252910"/>
            <a:ext cx="1204064" cy="701101"/>
          </a:xfrm>
          <a:prstGeom prst="rect">
            <a:avLst/>
          </a:prstGeom>
        </p:spPr>
      </p:pic>
      <p:pic>
        <p:nvPicPr>
          <p:cNvPr id="11" name="Picture 10">
            <a:extLst>
              <a:ext uri="{FF2B5EF4-FFF2-40B4-BE49-F238E27FC236}">
                <a16:creationId xmlns:a16="http://schemas.microsoft.com/office/drawing/2014/main" id="{8DFAFDB1-D012-15F0-783A-3D3A1CCBAD6B}"/>
              </a:ext>
            </a:extLst>
          </p:cNvPr>
          <p:cNvPicPr>
            <a:picLocks noChangeAspect="1"/>
          </p:cNvPicPr>
          <p:nvPr/>
        </p:nvPicPr>
        <p:blipFill>
          <a:blip r:embed="rId6"/>
          <a:stretch>
            <a:fillRect/>
          </a:stretch>
        </p:blipFill>
        <p:spPr>
          <a:xfrm>
            <a:off x="7236296" y="687399"/>
            <a:ext cx="1618430" cy="2571124"/>
          </a:xfrm>
          <a:prstGeom prst="rect">
            <a:avLst/>
          </a:prstGeom>
        </p:spPr>
      </p:pic>
      <p:cxnSp>
        <p:nvCxnSpPr>
          <p:cNvPr id="8" name="Straight Connector 7">
            <a:extLst>
              <a:ext uri="{FF2B5EF4-FFF2-40B4-BE49-F238E27FC236}">
                <a16:creationId xmlns:a16="http://schemas.microsoft.com/office/drawing/2014/main" id="{CEEC52B3-5A0C-C56F-B32F-BB5FC9ECB5E9}"/>
              </a:ext>
            </a:extLst>
          </p:cNvPr>
          <p:cNvCxnSpPr>
            <a:cxnSpLocks/>
          </p:cNvCxnSpPr>
          <p:nvPr/>
        </p:nvCxnSpPr>
        <p:spPr>
          <a:xfrm flipV="1">
            <a:off x="7380312" y="836712"/>
            <a:ext cx="1316728" cy="2304256"/>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6D4FA62D-79AE-B003-4074-D2DD4AA893DF}"/>
              </a:ext>
            </a:extLst>
          </p:cNvPr>
          <p:cNvCxnSpPr>
            <a:cxnSpLocks/>
          </p:cNvCxnSpPr>
          <p:nvPr/>
        </p:nvCxnSpPr>
        <p:spPr>
          <a:xfrm flipH="1" flipV="1">
            <a:off x="7380312" y="836712"/>
            <a:ext cx="1306488" cy="2307343"/>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185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Viktigt vid match</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208408" y="-323330"/>
            <a:ext cx="4747665" cy="8229599"/>
          </a:xfrm>
        </p:spPr>
        <p:txBody>
          <a:bodyPr>
            <a:normAutofit fontScale="92500"/>
          </a:bodyPr>
          <a:lstStyle/>
          <a:p>
            <a:r>
              <a:rPr lang="sv-SE" sz="2800" dirty="0"/>
              <a:t>Sköt anmälan på LAGET, </a:t>
            </a:r>
            <a:r>
              <a:rPr lang="sv-SE" sz="2800" dirty="0">
                <a:solidFill>
                  <a:srgbClr val="FF0000"/>
                </a:solidFill>
              </a:rPr>
              <a:t>kommer vara en deadline på kallelser till match som måste respekteras. Efter det kallar vi in någon annan.</a:t>
            </a:r>
          </a:p>
          <a:p>
            <a:r>
              <a:rPr lang="sv-SE" sz="2800" dirty="0"/>
              <a:t>Kom i tid – meddela om ni kommer sent</a:t>
            </a:r>
          </a:p>
          <a:p>
            <a:r>
              <a:rPr lang="sv-SE" sz="2800" dirty="0"/>
              <a:t>Rätt utrustning</a:t>
            </a:r>
          </a:p>
          <a:p>
            <a:r>
              <a:rPr lang="sv-SE" sz="2800" dirty="0"/>
              <a:t>Alla samlas på samma plats, sprid inte ut er, vi är ett lag.</a:t>
            </a:r>
          </a:p>
          <a:p>
            <a:r>
              <a:rPr lang="sv-SE" sz="2800" dirty="0"/>
              <a:t>Alla hälsar på varandra, att säga Hej är inte svårt.</a:t>
            </a:r>
          </a:p>
          <a:p>
            <a:r>
              <a:rPr lang="sv-SE" sz="2800" dirty="0"/>
              <a:t>Alla gör sitt bästa utifrån sina egna förutsättningar</a:t>
            </a:r>
          </a:p>
          <a:p>
            <a:r>
              <a:rPr lang="sv-SE" sz="2800" dirty="0"/>
              <a:t>Respekterar det som står i </a:t>
            </a:r>
            <a:r>
              <a:rPr lang="sv-SE" sz="2800" dirty="0" err="1"/>
              <a:t>OPE:s</a:t>
            </a:r>
            <a:r>
              <a:rPr lang="sv-SE" sz="2800" dirty="0"/>
              <a:t> Policy och de ni kommit överens om angående den.</a:t>
            </a:r>
          </a:p>
          <a:p>
            <a:endParaRPr lang="sv-SE" dirty="0"/>
          </a:p>
        </p:txBody>
      </p:sp>
    </p:spTree>
    <p:extLst>
      <p:ext uri="{BB962C8B-B14F-4D97-AF65-F5344CB8AC3E}">
        <p14:creationId xmlns:p14="http://schemas.microsoft.com/office/powerpoint/2010/main" val="2464384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Rätt utrustning match</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97965" y="-433773"/>
            <a:ext cx="4968551" cy="8229599"/>
          </a:xfrm>
        </p:spPr>
        <p:txBody>
          <a:bodyPr>
            <a:normAutofit fontScale="92500" lnSpcReduction="20000"/>
          </a:bodyPr>
          <a:lstStyle/>
          <a:p>
            <a:r>
              <a:rPr lang="sv-SE" dirty="0"/>
              <a:t>Fotbollsskor</a:t>
            </a:r>
            <a:endParaRPr lang="sv-SE" b="1" dirty="0"/>
          </a:p>
          <a:p>
            <a:endParaRPr lang="sv-SE" dirty="0"/>
          </a:p>
          <a:p>
            <a:r>
              <a:rPr lang="sv-SE" dirty="0"/>
              <a:t>Benskydd (Krav)</a:t>
            </a:r>
          </a:p>
          <a:p>
            <a:endParaRPr lang="sv-SE" dirty="0"/>
          </a:p>
          <a:p>
            <a:r>
              <a:rPr lang="sv-SE" dirty="0"/>
              <a:t>Matchtröja, strumpor och shorts (rätt färg)</a:t>
            </a:r>
          </a:p>
          <a:p>
            <a:endParaRPr lang="sv-SE" dirty="0"/>
          </a:p>
          <a:p>
            <a:r>
              <a:rPr lang="sv-SE" dirty="0"/>
              <a:t>Vattenflaska fylld med vätska (nog mycket vätska beroende på väder)</a:t>
            </a:r>
            <a:endParaRPr lang="sv-SE" b="1" dirty="0"/>
          </a:p>
          <a:p>
            <a:endParaRPr lang="sv-SE" dirty="0"/>
          </a:p>
          <a:p>
            <a:r>
              <a:rPr lang="sv-SE" dirty="0"/>
              <a:t>Smycken – </a:t>
            </a:r>
            <a:r>
              <a:rPr lang="sv-SE" b="1" u="sng" dirty="0">
                <a:solidFill>
                  <a:srgbClr val="FF0000"/>
                </a:solidFill>
                <a:highlight>
                  <a:srgbClr val="FFFF00"/>
                </a:highlight>
              </a:rPr>
              <a:t>NEJ</a:t>
            </a:r>
            <a:r>
              <a:rPr lang="sv-SE" dirty="0"/>
              <a:t> (får ej bäras, skaderisk)</a:t>
            </a:r>
          </a:p>
          <a:p>
            <a:pPr marL="0" indent="0">
              <a:buNone/>
            </a:pPr>
            <a:endParaRPr lang="sv-SE" dirty="0"/>
          </a:p>
        </p:txBody>
      </p:sp>
      <p:pic>
        <p:nvPicPr>
          <p:cNvPr id="5" name="Picture 4">
            <a:extLst>
              <a:ext uri="{FF2B5EF4-FFF2-40B4-BE49-F238E27FC236}">
                <a16:creationId xmlns:a16="http://schemas.microsoft.com/office/drawing/2014/main" id="{BB161A65-591F-45A2-52C6-86D0C5E9169F}"/>
              </a:ext>
            </a:extLst>
          </p:cNvPr>
          <p:cNvPicPr>
            <a:picLocks noChangeAspect="1"/>
          </p:cNvPicPr>
          <p:nvPr/>
        </p:nvPicPr>
        <p:blipFill>
          <a:blip r:embed="rId3"/>
          <a:stretch>
            <a:fillRect/>
          </a:stretch>
        </p:blipFill>
        <p:spPr>
          <a:xfrm>
            <a:off x="4545328" y="1954011"/>
            <a:ext cx="1150720" cy="1051651"/>
          </a:xfrm>
          <a:prstGeom prst="rect">
            <a:avLst/>
          </a:prstGeom>
        </p:spPr>
      </p:pic>
      <p:pic>
        <p:nvPicPr>
          <p:cNvPr id="7" name="Picture 6">
            <a:extLst>
              <a:ext uri="{FF2B5EF4-FFF2-40B4-BE49-F238E27FC236}">
                <a16:creationId xmlns:a16="http://schemas.microsoft.com/office/drawing/2014/main" id="{9C7DC882-443A-94C3-EFBF-FF02DB205C07}"/>
              </a:ext>
            </a:extLst>
          </p:cNvPr>
          <p:cNvPicPr>
            <a:picLocks noChangeAspect="1"/>
          </p:cNvPicPr>
          <p:nvPr/>
        </p:nvPicPr>
        <p:blipFill>
          <a:blip r:embed="rId4"/>
          <a:stretch>
            <a:fillRect/>
          </a:stretch>
        </p:blipFill>
        <p:spPr>
          <a:xfrm>
            <a:off x="6094664" y="1009049"/>
            <a:ext cx="769687" cy="1996613"/>
          </a:xfrm>
          <a:prstGeom prst="rect">
            <a:avLst/>
          </a:prstGeom>
        </p:spPr>
      </p:pic>
      <p:pic>
        <p:nvPicPr>
          <p:cNvPr id="9" name="Picture 8">
            <a:extLst>
              <a:ext uri="{FF2B5EF4-FFF2-40B4-BE49-F238E27FC236}">
                <a16:creationId xmlns:a16="http://schemas.microsoft.com/office/drawing/2014/main" id="{4384D3F2-BE5C-B574-89AB-0051DE8E088C}"/>
              </a:ext>
            </a:extLst>
          </p:cNvPr>
          <p:cNvPicPr>
            <a:picLocks noChangeAspect="1"/>
          </p:cNvPicPr>
          <p:nvPr/>
        </p:nvPicPr>
        <p:blipFill>
          <a:blip r:embed="rId5"/>
          <a:stretch>
            <a:fillRect/>
          </a:stretch>
        </p:blipFill>
        <p:spPr>
          <a:xfrm>
            <a:off x="4518656" y="1196750"/>
            <a:ext cx="1204064" cy="701101"/>
          </a:xfrm>
          <a:prstGeom prst="rect">
            <a:avLst/>
          </a:prstGeom>
        </p:spPr>
      </p:pic>
      <p:pic>
        <p:nvPicPr>
          <p:cNvPr id="11" name="Picture 10">
            <a:extLst>
              <a:ext uri="{FF2B5EF4-FFF2-40B4-BE49-F238E27FC236}">
                <a16:creationId xmlns:a16="http://schemas.microsoft.com/office/drawing/2014/main" id="{8DFAFDB1-D012-15F0-783A-3D3A1CCBAD6B}"/>
              </a:ext>
            </a:extLst>
          </p:cNvPr>
          <p:cNvPicPr>
            <a:picLocks noChangeAspect="1"/>
          </p:cNvPicPr>
          <p:nvPr/>
        </p:nvPicPr>
        <p:blipFill>
          <a:blip r:embed="rId6"/>
          <a:stretch>
            <a:fillRect/>
          </a:stretch>
        </p:blipFill>
        <p:spPr>
          <a:xfrm>
            <a:off x="7155693" y="443997"/>
            <a:ext cx="1618430" cy="2571124"/>
          </a:xfrm>
          <a:prstGeom prst="rect">
            <a:avLst/>
          </a:prstGeom>
        </p:spPr>
      </p:pic>
    </p:spTree>
    <p:extLst>
      <p:ext uri="{BB962C8B-B14F-4D97-AF65-F5344CB8AC3E}">
        <p14:creationId xmlns:p14="http://schemas.microsoft.com/office/powerpoint/2010/main" val="2762801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D25D74-C536-E85B-1917-473B68012B0C}"/>
              </a:ext>
            </a:extLst>
          </p:cNvPr>
          <p:cNvPicPr>
            <a:picLocks noChangeAspect="1"/>
          </p:cNvPicPr>
          <p:nvPr/>
        </p:nvPicPr>
        <p:blipFill>
          <a:blip r:embed="rId2"/>
          <a:stretch>
            <a:fillRect/>
          </a:stretch>
        </p:blipFill>
        <p:spPr>
          <a:xfrm>
            <a:off x="2159845" y="476671"/>
            <a:ext cx="1524276" cy="2837843"/>
          </a:xfrm>
          <a:prstGeom prst="rect">
            <a:avLst/>
          </a:prstGeom>
        </p:spPr>
      </p:pic>
      <p:pic>
        <p:nvPicPr>
          <p:cNvPr id="6" name="Picture 5">
            <a:extLst>
              <a:ext uri="{FF2B5EF4-FFF2-40B4-BE49-F238E27FC236}">
                <a16:creationId xmlns:a16="http://schemas.microsoft.com/office/drawing/2014/main" id="{5D6D74D8-05AD-069B-D822-FDC696505F19}"/>
              </a:ext>
            </a:extLst>
          </p:cNvPr>
          <p:cNvPicPr>
            <a:picLocks noChangeAspect="1"/>
          </p:cNvPicPr>
          <p:nvPr/>
        </p:nvPicPr>
        <p:blipFill>
          <a:blip r:embed="rId3"/>
          <a:stretch>
            <a:fillRect/>
          </a:stretch>
        </p:blipFill>
        <p:spPr>
          <a:xfrm>
            <a:off x="5169607" y="428372"/>
            <a:ext cx="1685106" cy="2886143"/>
          </a:xfrm>
          <a:prstGeom prst="rect">
            <a:avLst/>
          </a:prstGeom>
        </p:spPr>
      </p:pic>
      <p:pic>
        <p:nvPicPr>
          <p:cNvPr id="3" name="Picture 2">
            <a:extLst>
              <a:ext uri="{FF2B5EF4-FFF2-40B4-BE49-F238E27FC236}">
                <a16:creationId xmlns:a16="http://schemas.microsoft.com/office/drawing/2014/main" id="{C3EB5260-7A21-7300-BCA2-399F20DDB79F}"/>
              </a:ext>
            </a:extLst>
          </p:cNvPr>
          <p:cNvPicPr>
            <a:picLocks noChangeAspect="1"/>
          </p:cNvPicPr>
          <p:nvPr/>
        </p:nvPicPr>
        <p:blipFill>
          <a:blip r:embed="rId4"/>
          <a:stretch>
            <a:fillRect/>
          </a:stretch>
        </p:blipFill>
        <p:spPr>
          <a:xfrm>
            <a:off x="1877652" y="3543485"/>
            <a:ext cx="1936598" cy="2678542"/>
          </a:xfrm>
          <a:prstGeom prst="rect">
            <a:avLst/>
          </a:prstGeom>
        </p:spPr>
      </p:pic>
      <p:pic>
        <p:nvPicPr>
          <p:cNvPr id="5" name="Picture 4">
            <a:extLst>
              <a:ext uri="{FF2B5EF4-FFF2-40B4-BE49-F238E27FC236}">
                <a16:creationId xmlns:a16="http://schemas.microsoft.com/office/drawing/2014/main" id="{5D224E20-F3B0-5C33-0871-28D61B956E64}"/>
              </a:ext>
            </a:extLst>
          </p:cNvPr>
          <p:cNvPicPr>
            <a:picLocks noChangeAspect="1"/>
          </p:cNvPicPr>
          <p:nvPr/>
        </p:nvPicPr>
        <p:blipFill>
          <a:blip r:embed="rId5"/>
          <a:stretch>
            <a:fillRect/>
          </a:stretch>
        </p:blipFill>
        <p:spPr>
          <a:xfrm>
            <a:off x="4788024" y="3543485"/>
            <a:ext cx="2448272" cy="2650888"/>
          </a:xfrm>
          <a:prstGeom prst="rect">
            <a:avLst/>
          </a:prstGeom>
        </p:spPr>
      </p:pic>
    </p:spTree>
    <p:extLst>
      <p:ext uri="{BB962C8B-B14F-4D97-AF65-F5344CB8AC3E}">
        <p14:creationId xmlns:p14="http://schemas.microsoft.com/office/powerpoint/2010/main" val="343886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Regler bussresor bortamatch</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15717" y="-289756"/>
            <a:ext cx="5112567" cy="8229599"/>
          </a:xfrm>
        </p:spPr>
        <p:txBody>
          <a:bodyPr/>
          <a:lstStyle/>
          <a:p>
            <a:r>
              <a:rPr lang="sv-SE" sz="2000" dirty="0"/>
              <a:t>Alla i bussen ska vara bältad under färd (Lag)</a:t>
            </a:r>
          </a:p>
          <a:p>
            <a:r>
              <a:rPr lang="sv-SE" sz="2000" dirty="0"/>
              <a:t>Inget onödigt spring i bussen, tillåtet att gå på toaletten.</a:t>
            </a:r>
          </a:p>
          <a:p>
            <a:r>
              <a:rPr lang="sv-SE" sz="2000" dirty="0"/>
              <a:t>Håll ner ljudnivån, inge stoj o stim, normal samtalston gäller. </a:t>
            </a:r>
            <a:r>
              <a:rPr lang="sv-SE" sz="2000" dirty="0">
                <a:solidFill>
                  <a:srgbClr val="FF0000"/>
                </a:solidFill>
                <a:highlight>
                  <a:srgbClr val="FFFF00"/>
                </a:highlight>
              </a:rPr>
              <a:t>Bussen är en arbetsplats för chauffören som kör.</a:t>
            </a:r>
          </a:p>
          <a:p>
            <a:r>
              <a:rPr lang="sv-SE" sz="2000" dirty="0"/>
              <a:t>Ingen högtalare med hög musik, alla har inte samma musiksmak.</a:t>
            </a:r>
          </a:p>
          <a:p>
            <a:r>
              <a:rPr lang="sv-SE" sz="2000" dirty="0"/>
              <a:t>Ej tillåtet med mat som är </a:t>
            </a:r>
            <a:r>
              <a:rPr lang="sv-SE" sz="2000" dirty="0" err="1"/>
              <a:t>sulligt</a:t>
            </a:r>
            <a:r>
              <a:rPr lang="sv-SE" sz="2000" dirty="0"/>
              <a:t> på bussen</a:t>
            </a:r>
          </a:p>
          <a:p>
            <a:r>
              <a:rPr lang="sv-SE" sz="2000" dirty="0"/>
              <a:t>Vi lämnar bussen i samma skick som vi klev på, städa efter er.</a:t>
            </a:r>
          </a:p>
          <a:p>
            <a:pPr marL="0" indent="0">
              <a:buNone/>
            </a:pPr>
            <a:r>
              <a:rPr lang="sv-SE" sz="2000" dirty="0">
                <a:solidFill>
                  <a:srgbClr val="FF0000"/>
                </a:solidFill>
              </a:rPr>
              <a:t>Vi representerar klubben före match, under match och efter match samt även på fritiden.</a:t>
            </a:r>
          </a:p>
          <a:p>
            <a:endParaRPr lang="sv-SE" sz="2000" dirty="0"/>
          </a:p>
          <a:p>
            <a:pPr marL="0" indent="0">
              <a:buNone/>
            </a:pPr>
            <a:endParaRPr lang="sv-SE" dirty="0"/>
          </a:p>
        </p:txBody>
      </p:sp>
      <p:pic>
        <p:nvPicPr>
          <p:cNvPr id="5" name="Picture 4">
            <a:extLst>
              <a:ext uri="{FF2B5EF4-FFF2-40B4-BE49-F238E27FC236}">
                <a16:creationId xmlns:a16="http://schemas.microsoft.com/office/drawing/2014/main" id="{BBC4EA08-C24E-1C38-8940-6A088306D937}"/>
              </a:ext>
            </a:extLst>
          </p:cNvPr>
          <p:cNvPicPr>
            <a:picLocks noChangeAspect="1"/>
          </p:cNvPicPr>
          <p:nvPr/>
        </p:nvPicPr>
        <p:blipFill>
          <a:blip r:embed="rId3"/>
          <a:stretch>
            <a:fillRect/>
          </a:stretch>
        </p:blipFill>
        <p:spPr>
          <a:xfrm>
            <a:off x="899592" y="4509119"/>
            <a:ext cx="3872367" cy="1764199"/>
          </a:xfrm>
          <a:prstGeom prst="rect">
            <a:avLst/>
          </a:prstGeom>
        </p:spPr>
      </p:pic>
    </p:spTree>
    <p:extLst>
      <p:ext uri="{BB962C8B-B14F-4D97-AF65-F5344CB8AC3E}">
        <p14:creationId xmlns:p14="http://schemas.microsoft.com/office/powerpoint/2010/main" val="1921453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46BC-E2D0-21D1-6C16-C327D688C9F8}"/>
              </a:ext>
            </a:extLst>
          </p:cNvPr>
          <p:cNvSpPr>
            <a:spLocks noGrp="1"/>
          </p:cNvSpPr>
          <p:nvPr>
            <p:ph type="title"/>
          </p:nvPr>
        </p:nvSpPr>
        <p:spPr>
          <a:xfrm>
            <a:off x="457200" y="274638"/>
            <a:ext cx="8229600" cy="634082"/>
          </a:xfrm>
        </p:spPr>
        <p:txBody>
          <a:bodyPr>
            <a:normAutofit fontScale="90000"/>
          </a:bodyPr>
          <a:lstStyle/>
          <a:p>
            <a:r>
              <a:rPr lang="sv-SE" dirty="0" err="1"/>
              <a:t>Tränigsnärvaro</a:t>
            </a:r>
            <a:r>
              <a:rPr lang="sv-SE" dirty="0"/>
              <a:t> kontra matchtid</a:t>
            </a:r>
          </a:p>
        </p:txBody>
      </p:sp>
      <p:sp>
        <p:nvSpPr>
          <p:cNvPr id="3" name="Vertical Text Placeholder 2">
            <a:extLst>
              <a:ext uri="{FF2B5EF4-FFF2-40B4-BE49-F238E27FC236}">
                <a16:creationId xmlns:a16="http://schemas.microsoft.com/office/drawing/2014/main" id="{8C20C94A-BF91-C71B-B156-4D93B60AAF17}"/>
              </a:ext>
            </a:extLst>
          </p:cNvPr>
          <p:cNvSpPr>
            <a:spLocks noGrp="1"/>
          </p:cNvSpPr>
          <p:nvPr>
            <p:ph type="body" orient="vert" idx="1"/>
          </p:nvPr>
        </p:nvSpPr>
        <p:spPr>
          <a:xfrm rot="16200000">
            <a:off x="1979713" y="-675457"/>
            <a:ext cx="5256583" cy="8712970"/>
          </a:xfrm>
        </p:spPr>
        <p:txBody>
          <a:bodyPr>
            <a:normAutofit fontScale="55000" lnSpcReduction="20000"/>
          </a:bodyPr>
          <a:lstStyle/>
          <a:p>
            <a:pPr marL="0" indent="0">
              <a:buNone/>
            </a:pPr>
            <a:r>
              <a:rPr lang="sv-SE" sz="4400" b="1" u="sng" dirty="0"/>
              <a:t>11 mot 11 (15-19 år)</a:t>
            </a:r>
            <a:endParaRPr lang="sv-SE" sz="4400" dirty="0"/>
          </a:p>
          <a:p>
            <a:r>
              <a:rPr lang="sv-SE" sz="2700" dirty="0"/>
              <a:t>Spelarna rekommenderas ha mer fasta positioner. Man spelar på sin ”bästa” position, men varje enskild spelare bör behärska minst två positioner. </a:t>
            </a:r>
          </a:p>
          <a:p>
            <a:pPr marL="0" indent="0">
              <a:buNone/>
            </a:pPr>
            <a:endParaRPr lang="sv-SE" sz="2700" dirty="0"/>
          </a:p>
          <a:p>
            <a:r>
              <a:rPr lang="sv-SE" sz="2700" dirty="0"/>
              <a:t>Spelare som visar samma träningsflit och </a:t>
            </a:r>
            <a:r>
              <a:rPr lang="sv-SE" sz="2700" dirty="0">
                <a:highlight>
                  <a:srgbClr val="FFFF00"/>
                </a:highlight>
              </a:rPr>
              <a:t>rätt attityd </a:t>
            </a:r>
            <a:r>
              <a:rPr lang="sv-SE" sz="2700" dirty="0"/>
              <a:t>bör få spela ungefär lika mycket – oavsett talang och utvecklingsnivå. </a:t>
            </a:r>
          </a:p>
          <a:p>
            <a:pPr marL="0" indent="0">
              <a:buNone/>
            </a:pPr>
            <a:endParaRPr lang="sv-SE" sz="2700" dirty="0"/>
          </a:p>
          <a:p>
            <a:r>
              <a:rPr lang="sv-SE" sz="2700" dirty="0"/>
              <a:t>Vi fokuserar på individens prestation i första hand, att vinna matchen följer som ett resultat av en bra prestation.</a:t>
            </a:r>
          </a:p>
          <a:p>
            <a:pPr marL="0" indent="0">
              <a:buNone/>
            </a:pPr>
            <a:endParaRPr lang="sv-SE" sz="2700" dirty="0"/>
          </a:p>
          <a:p>
            <a:r>
              <a:rPr lang="sv-SE" sz="2700" dirty="0"/>
              <a:t>15-18 spelare kallas till varje match. Alla spelare som finns med på laguppställningen ska få speltid i matchen om inte särskilda skäl föreligger. Vid behov turas spelarna om att bli kallade.</a:t>
            </a:r>
          </a:p>
          <a:p>
            <a:pPr marL="0" indent="0">
              <a:buNone/>
            </a:pPr>
            <a:endParaRPr lang="sv-SE" sz="2700" dirty="0"/>
          </a:p>
          <a:p>
            <a:r>
              <a:rPr lang="sv-SE" sz="2700" dirty="0"/>
              <a:t>Sista året i de lokala ungdomsserierna (16-17 år) kommer träningsflit, rätt attityd och spelskicklighet att påverka deltagandet i seriespel</a:t>
            </a:r>
          </a:p>
          <a:p>
            <a:pPr marL="0" indent="0">
              <a:buNone/>
            </a:pPr>
            <a:endParaRPr lang="sv-SE" sz="2700" dirty="0"/>
          </a:p>
          <a:p>
            <a:r>
              <a:rPr lang="sv-SE" sz="2700" dirty="0"/>
              <a:t>Om träningsnärvaro används som underlag för uttagning till match och/eller utökad speltid ska träningsperioder införas så att även spelare som </a:t>
            </a:r>
            <a:r>
              <a:rPr lang="sv-SE" sz="2700" dirty="0" err="1"/>
              <a:t>vinteridrottar</a:t>
            </a:r>
            <a:r>
              <a:rPr lang="sv-SE" sz="2700" dirty="0"/>
              <a:t>, varit sjuka/skadade eller bortresta har möjlighet att spela matcher efter en bra sammanhållen period av träningsflit och visat engagemang.</a:t>
            </a:r>
          </a:p>
          <a:p>
            <a:pPr marL="0" indent="0">
              <a:buNone/>
            </a:pPr>
            <a:endParaRPr lang="sv-SE" sz="2700" dirty="0"/>
          </a:p>
          <a:p>
            <a:pPr marL="0" indent="0">
              <a:buNone/>
            </a:pPr>
            <a:r>
              <a:rPr lang="sv-SE" sz="2700" i="1" dirty="0"/>
              <a:t>Exempel: En spelare som varit borta stora delar av vårsäsongen p.g.a. att föräldrarna ofta åker till sportstugan kan inte ”drabbas” av detta långt in på hösten. Perioden som träningsnärvaro räknas ska alltså inte vara allt för långt bakåt i tiden.</a:t>
            </a:r>
            <a:endParaRPr lang="sv-SE" sz="2700" dirty="0"/>
          </a:p>
          <a:p>
            <a:endParaRPr lang="sv-SE" dirty="0"/>
          </a:p>
        </p:txBody>
      </p:sp>
    </p:spTree>
    <p:extLst>
      <p:ext uri="{BB962C8B-B14F-4D97-AF65-F5344CB8AC3E}">
        <p14:creationId xmlns:p14="http://schemas.microsoft.com/office/powerpoint/2010/main" val="388362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a:xfrm>
            <a:off x="457200" y="274638"/>
            <a:ext cx="8229600" cy="490067"/>
          </a:xfrm>
        </p:spPr>
        <p:txBody>
          <a:bodyPr>
            <a:normAutofit fontScale="90000"/>
          </a:bodyPr>
          <a:lstStyle/>
          <a:p>
            <a:r>
              <a:rPr lang="sv-SE" dirty="0"/>
              <a:t>Agenda	</a:t>
            </a:r>
          </a:p>
        </p:txBody>
      </p:sp>
      <p:sp>
        <p:nvSpPr>
          <p:cNvPr id="3" name="Content Placeholder 2">
            <a:extLst>
              <a:ext uri="{FF2B5EF4-FFF2-40B4-BE49-F238E27FC236}">
                <a16:creationId xmlns:a16="http://schemas.microsoft.com/office/drawing/2014/main" id="{F3F6394E-93BD-4241-AB7F-7871ED2BF411}"/>
              </a:ext>
            </a:extLst>
          </p:cNvPr>
          <p:cNvSpPr>
            <a:spLocks noGrp="1"/>
          </p:cNvSpPr>
          <p:nvPr>
            <p:ph idx="1"/>
          </p:nvPr>
        </p:nvSpPr>
        <p:spPr>
          <a:xfrm>
            <a:off x="457200" y="836712"/>
            <a:ext cx="8229600" cy="5519638"/>
          </a:xfrm>
        </p:spPr>
        <p:txBody>
          <a:bodyPr>
            <a:normAutofit fontScale="40000" lnSpcReduction="20000"/>
          </a:bodyPr>
          <a:lstStyle/>
          <a:p>
            <a:pPr marL="0" indent="0">
              <a:buNone/>
            </a:pPr>
            <a:endParaRPr lang="sv-SE" dirty="0"/>
          </a:p>
          <a:p>
            <a:r>
              <a:rPr lang="sv-SE" sz="5600" dirty="0"/>
              <a:t>Information från föreningen</a:t>
            </a:r>
          </a:p>
          <a:p>
            <a:r>
              <a:rPr lang="sv-SE" sz="5600" dirty="0"/>
              <a:t>Arbetsinsatser 2025 o ekonomi	</a:t>
            </a:r>
            <a:endParaRPr lang="sv-SE" dirty="0">
              <a:solidFill>
                <a:srgbClr val="FF0000"/>
              </a:solidFill>
            </a:endParaRPr>
          </a:p>
          <a:p>
            <a:r>
              <a:rPr lang="sv-SE" sz="5600" dirty="0"/>
              <a:t>Cuper, seriematcher, DM och JH träning</a:t>
            </a:r>
          </a:p>
          <a:p>
            <a:r>
              <a:rPr lang="sv-SE" sz="5600" dirty="0"/>
              <a:t>Träningsmiljöer och match miljöer OPE</a:t>
            </a:r>
          </a:p>
          <a:p>
            <a:r>
              <a:rPr lang="sv-SE" sz="5600" dirty="0"/>
              <a:t>Nuläget i träningsgruppen/laget	</a:t>
            </a:r>
            <a:endParaRPr lang="sv-SE" dirty="0">
              <a:solidFill>
                <a:srgbClr val="FF0000"/>
              </a:solidFill>
            </a:endParaRPr>
          </a:p>
          <a:p>
            <a:r>
              <a:rPr lang="sv-SE" sz="5600" dirty="0"/>
              <a:t>Kommunikation LAGET.se</a:t>
            </a:r>
            <a:endParaRPr lang="sv-SE" dirty="0">
              <a:solidFill>
                <a:srgbClr val="FF0000"/>
              </a:solidFill>
            </a:endParaRPr>
          </a:p>
          <a:p>
            <a:r>
              <a:rPr lang="sv-SE" sz="5600" dirty="0"/>
              <a:t>Reflektioner försäsong oktober fram till NU	</a:t>
            </a:r>
            <a:endParaRPr lang="sv-SE" dirty="0">
              <a:solidFill>
                <a:srgbClr val="FF0000"/>
              </a:solidFill>
            </a:endParaRPr>
          </a:p>
          <a:p>
            <a:r>
              <a:rPr lang="sv-SE" sz="5600" dirty="0"/>
              <a:t>Viktig vid träning och match samt bussresor bortamatch</a:t>
            </a:r>
          </a:p>
          <a:p>
            <a:r>
              <a:rPr lang="sv-SE" sz="5600" dirty="0"/>
              <a:t>Träningsnärvaro kontra matchtid</a:t>
            </a:r>
          </a:p>
          <a:p>
            <a:r>
              <a:rPr lang="sv-SE" sz="5600" dirty="0"/>
              <a:t>Hur ser planen ut från idag och framåt. Träning, matcher och övriga aktiviteter</a:t>
            </a:r>
            <a:endParaRPr lang="sv-SE" dirty="0"/>
          </a:p>
          <a:p>
            <a:r>
              <a:rPr lang="sv-SE" sz="5600" dirty="0"/>
              <a:t>LAGET.se vart finns dokument rörande OPE o laget</a:t>
            </a:r>
            <a:endParaRPr lang="sv-SE" dirty="0">
              <a:solidFill>
                <a:srgbClr val="FF0000"/>
              </a:solidFill>
            </a:endParaRPr>
          </a:p>
          <a:p>
            <a:r>
              <a:rPr lang="sv-SE" sz="5600" dirty="0"/>
              <a:t>Övriga frågor</a:t>
            </a:r>
          </a:p>
          <a:p>
            <a:pPr marL="457200" lvl="1" indent="0">
              <a:buNone/>
            </a:pPr>
            <a:endParaRPr lang="sv-SE" sz="1800" dirty="0"/>
          </a:p>
          <a:p>
            <a:pPr lvl="1"/>
            <a:endParaRPr lang="sv-SE" sz="1800" dirty="0"/>
          </a:p>
          <a:p>
            <a:pPr lvl="1"/>
            <a:endParaRPr lang="sv-SE" sz="1800" dirty="0"/>
          </a:p>
          <a:p>
            <a:endParaRPr lang="sv-SE" sz="2200" dirty="0"/>
          </a:p>
          <a:p>
            <a:pPr>
              <a:buFont typeface="Calibri" panose="020F0502020204030204" pitchFamily="34" charset="0"/>
              <a:buChar char="⁻"/>
            </a:pPr>
            <a:r>
              <a:rPr lang="sv-SE" sz="1800" dirty="0"/>
              <a:t>     </a:t>
            </a:r>
          </a:p>
          <a:p>
            <a:pPr marL="0" indent="0">
              <a:buNone/>
            </a:pPr>
            <a:endParaRPr lang="sv-SE" sz="1800" dirty="0"/>
          </a:p>
          <a:p>
            <a:pPr marL="0" indent="0">
              <a:buNone/>
            </a:pPr>
            <a:endParaRPr lang="sv-SE" sz="1800" dirty="0"/>
          </a:p>
          <a:p>
            <a:pPr marL="457200" lvl="1" indent="0">
              <a:buNone/>
            </a:pPr>
            <a:endParaRPr lang="sv-SE" sz="1800" dirty="0"/>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3</a:t>
            </a:fld>
            <a:endParaRPr lang="en-US"/>
          </a:p>
        </p:txBody>
      </p:sp>
    </p:spTree>
    <p:extLst>
      <p:ext uri="{BB962C8B-B14F-4D97-AF65-F5344CB8AC3E}">
        <p14:creationId xmlns:p14="http://schemas.microsoft.com/office/powerpoint/2010/main" val="977690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Policy OPE-spelare</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33719" y="-343763"/>
            <a:ext cx="5076564" cy="8229599"/>
          </a:xfrm>
        </p:spPr>
        <p:txBody>
          <a:bodyPr>
            <a:noAutofit/>
          </a:bodyPr>
          <a:lstStyle/>
          <a:p>
            <a:r>
              <a:rPr lang="sv-SE" sz="1800" dirty="0"/>
              <a:t>Vi vill att alla spelare ska känna glädje tillsammans i </a:t>
            </a:r>
            <a:r>
              <a:rPr lang="sv-SE" sz="1800" dirty="0" err="1"/>
              <a:t>Ope</a:t>
            </a:r>
            <a:r>
              <a:rPr lang="sv-SE" sz="1800" dirty="0"/>
              <a:t> IF </a:t>
            </a:r>
          </a:p>
          <a:p>
            <a:r>
              <a:rPr lang="sv-SE" sz="1800" dirty="0"/>
              <a:t>Är en bra kompis! </a:t>
            </a:r>
            <a:r>
              <a:rPr lang="sv-SE" sz="1800" b="1" dirty="0"/>
              <a:t>KAMRATSKAP </a:t>
            </a:r>
          </a:p>
          <a:p>
            <a:r>
              <a:rPr lang="sv-SE" sz="1800" dirty="0"/>
              <a:t>Har roligt! </a:t>
            </a:r>
            <a:r>
              <a:rPr lang="sv-SE" sz="1800" b="1" dirty="0"/>
              <a:t>GLÄDJE </a:t>
            </a:r>
          </a:p>
          <a:p>
            <a:r>
              <a:rPr lang="sv-SE" sz="1800" dirty="0"/>
              <a:t>Följer fotbollens regler och aldrig fuskar till sig fördelar! </a:t>
            </a:r>
          </a:p>
          <a:p>
            <a:r>
              <a:rPr lang="sv-SE" sz="1800" dirty="0"/>
              <a:t>Respekterar domarens beslut! </a:t>
            </a:r>
          </a:p>
          <a:p>
            <a:r>
              <a:rPr lang="sv-SE" sz="1800" dirty="0"/>
              <a:t>Hejar och stöttar sitt lag och inte hånar motståndare</a:t>
            </a:r>
            <a:r>
              <a:rPr lang="sv-SE" sz="1800" b="1" dirty="0"/>
              <a:t>! KAMRATSKAP </a:t>
            </a:r>
          </a:p>
          <a:p>
            <a:r>
              <a:rPr lang="sv-SE" sz="1800" dirty="0"/>
              <a:t>Ser domare och motståndare som fotbollskompisar! </a:t>
            </a:r>
            <a:r>
              <a:rPr lang="sv-SE" sz="1800" b="1" dirty="0"/>
              <a:t>KAMRATSKAP</a:t>
            </a:r>
            <a:r>
              <a:rPr lang="sv-SE" sz="1800" dirty="0"/>
              <a:t> </a:t>
            </a:r>
          </a:p>
          <a:p>
            <a:r>
              <a:rPr lang="sv-SE" sz="1800" dirty="0"/>
              <a:t>Använder ett vårdat språk! </a:t>
            </a:r>
          </a:p>
          <a:p>
            <a:r>
              <a:rPr lang="sv-SE" sz="1800" dirty="0"/>
              <a:t>Alltid gör sitt bästa efter egen förmåga! </a:t>
            </a:r>
            <a:r>
              <a:rPr lang="sv-SE" sz="1800" b="1" dirty="0"/>
              <a:t>ENGAGEMANG</a:t>
            </a:r>
            <a:r>
              <a:rPr lang="sv-SE" sz="1800" dirty="0"/>
              <a:t> </a:t>
            </a:r>
          </a:p>
          <a:p>
            <a:r>
              <a:rPr lang="sv-SE" sz="1800" dirty="0"/>
              <a:t>Kommer i tid till träning och match! </a:t>
            </a:r>
            <a:r>
              <a:rPr lang="sv-SE" sz="1800" b="1" dirty="0"/>
              <a:t>ENGAGEMANG </a:t>
            </a:r>
          </a:p>
          <a:p>
            <a:r>
              <a:rPr lang="sv-SE" sz="1800" dirty="0"/>
              <a:t>Meddelar våra ledare i förväg om man har frånvaro vid träning eller match! </a:t>
            </a:r>
            <a:r>
              <a:rPr lang="sv-SE" sz="1800" b="1" dirty="0"/>
              <a:t>ENGAGEMANG</a:t>
            </a:r>
            <a:r>
              <a:rPr lang="sv-SE" sz="1800" dirty="0"/>
              <a:t> </a:t>
            </a:r>
          </a:p>
          <a:p>
            <a:r>
              <a:rPr lang="sv-SE" sz="1800" dirty="0"/>
              <a:t>Avstår att träna vid sjukdom! </a:t>
            </a:r>
          </a:p>
          <a:p>
            <a:r>
              <a:rPr lang="sv-SE" sz="1800" dirty="0"/>
              <a:t>Sköter skolarbetet! </a:t>
            </a:r>
            <a:r>
              <a:rPr lang="sv-SE" sz="1800" b="1" dirty="0"/>
              <a:t>ENGAGEMANG</a:t>
            </a:r>
          </a:p>
        </p:txBody>
      </p:sp>
    </p:spTree>
    <p:extLst>
      <p:ext uri="{BB962C8B-B14F-4D97-AF65-F5344CB8AC3E}">
        <p14:creationId xmlns:p14="http://schemas.microsoft.com/office/powerpoint/2010/main" val="3895667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46BC-E2D0-21D1-6C16-C327D688C9F8}"/>
              </a:ext>
            </a:extLst>
          </p:cNvPr>
          <p:cNvSpPr>
            <a:spLocks noGrp="1"/>
          </p:cNvSpPr>
          <p:nvPr>
            <p:ph type="title"/>
          </p:nvPr>
        </p:nvSpPr>
        <p:spPr>
          <a:xfrm>
            <a:off x="457200" y="274638"/>
            <a:ext cx="8229600" cy="634082"/>
          </a:xfrm>
        </p:spPr>
        <p:txBody>
          <a:bodyPr>
            <a:normAutofit fontScale="90000"/>
          </a:bodyPr>
          <a:lstStyle/>
          <a:p>
            <a:r>
              <a:rPr lang="sv-SE" dirty="0"/>
              <a:t>Spelregler F10</a:t>
            </a:r>
          </a:p>
        </p:txBody>
      </p:sp>
      <p:sp>
        <p:nvSpPr>
          <p:cNvPr id="3" name="Vertical Text Placeholder 2">
            <a:extLst>
              <a:ext uri="{FF2B5EF4-FFF2-40B4-BE49-F238E27FC236}">
                <a16:creationId xmlns:a16="http://schemas.microsoft.com/office/drawing/2014/main" id="{8C20C94A-BF91-C71B-B156-4D93B60AAF17}"/>
              </a:ext>
            </a:extLst>
          </p:cNvPr>
          <p:cNvSpPr>
            <a:spLocks noGrp="1"/>
          </p:cNvSpPr>
          <p:nvPr>
            <p:ph type="body" orient="vert" idx="1"/>
          </p:nvPr>
        </p:nvSpPr>
        <p:spPr>
          <a:xfrm rot="16200000">
            <a:off x="1979713" y="-675457"/>
            <a:ext cx="5256583" cy="8712970"/>
          </a:xfrm>
        </p:spPr>
        <p:txBody>
          <a:bodyPr>
            <a:normAutofit/>
          </a:bodyPr>
          <a:lstStyle/>
          <a:p>
            <a:pPr marL="0" indent="0" algn="ctr">
              <a:buNone/>
            </a:pPr>
            <a:r>
              <a:rPr lang="sv-SE" sz="2000" dirty="0"/>
              <a:t>Framtagna med spelare, Jenny </a:t>
            </a:r>
            <a:r>
              <a:rPr lang="sv-SE" sz="2000" dirty="0" err="1"/>
              <a:t>Winalt</a:t>
            </a:r>
            <a:r>
              <a:rPr lang="sv-SE" sz="2000" dirty="0"/>
              <a:t> o Henrik Lundqvist på föräldrar o spelarmötet våren 2024</a:t>
            </a:r>
          </a:p>
        </p:txBody>
      </p:sp>
      <p:sp>
        <p:nvSpPr>
          <p:cNvPr id="4" name="Vertical Text Placeholder 2">
            <a:extLst>
              <a:ext uri="{FF2B5EF4-FFF2-40B4-BE49-F238E27FC236}">
                <a16:creationId xmlns:a16="http://schemas.microsoft.com/office/drawing/2014/main" id="{2FA75D82-FCDA-6B21-FEFA-EF24093E4252}"/>
              </a:ext>
            </a:extLst>
          </p:cNvPr>
          <p:cNvSpPr txBox="1">
            <a:spLocks/>
          </p:cNvSpPr>
          <p:nvPr/>
        </p:nvSpPr>
        <p:spPr>
          <a:xfrm rot="16200000">
            <a:off x="-345037" y="2657403"/>
            <a:ext cx="4131840" cy="2794710"/>
          </a:xfrm>
          <a:prstGeom prst="rect">
            <a:avLst/>
          </a:prstGeom>
        </p:spPr>
        <p:txBody>
          <a:bodyPr vert="ea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dirty="0"/>
              <a:t>Träning</a:t>
            </a:r>
          </a:p>
          <a:p>
            <a:r>
              <a:rPr lang="sv-SE" sz="1600" dirty="0"/>
              <a:t>Lyssna på tränarna</a:t>
            </a:r>
          </a:p>
          <a:p>
            <a:r>
              <a:rPr lang="sv-SE" sz="1600" dirty="0"/>
              <a:t>Fokus på övningar</a:t>
            </a:r>
          </a:p>
          <a:p>
            <a:r>
              <a:rPr lang="sv-SE" sz="1600" dirty="0"/>
              <a:t>Rätt utrustning</a:t>
            </a:r>
          </a:p>
          <a:p>
            <a:r>
              <a:rPr lang="sv-SE" sz="1600" dirty="0"/>
              <a:t>Inkluderande</a:t>
            </a:r>
          </a:p>
          <a:p>
            <a:r>
              <a:rPr lang="sv-SE" sz="1600" dirty="0"/>
              <a:t>Inte göra annat</a:t>
            </a:r>
          </a:p>
          <a:p>
            <a:r>
              <a:rPr lang="sv-SE" sz="1600" dirty="0"/>
              <a:t>Vara tyst under genomgång</a:t>
            </a:r>
          </a:p>
          <a:p>
            <a:r>
              <a:rPr lang="sv-SE" sz="1600" dirty="0"/>
              <a:t>Samling 15 min innan träning</a:t>
            </a:r>
          </a:p>
        </p:txBody>
      </p:sp>
      <p:sp>
        <p:nvSpPr>
          <p:cNvPr id="5" name="Vertical Text Placeholder 2">
            <a:extLst>
              <a:ext uri="{FF2B5EF4-FFF2-40B4-BE49-F238E27FC236}">
                <a16:creationId xmlns:a16="http://schemas.microsoft.com/office/drawing/2014/main" id="{CDB66E0F-22D5-4FE5-9037-2468F710379C}"/>
              </a:ext>
            </a:extLst>
          </p:cNvPr>
          <p:cNvSpPr txBox="1">
            <a:spLocks/>
          </p:cNvSpPr>
          <p:nvPr/>
        </p:nvSpPr>
        <p:spPr>
          <a:xfrm rot="16200000">
            <a:off x="2548885" y="2657404"/>
            <a:ext cx="4131840" cy="2794709"/>
          </a:xfrm>
          <a:prstGeom prst="rect">
            <a:avLst/>
          </a:prstGeom>
        </p:spPr>
        <p:txBody>
          <a:bodyPr vert="ea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dirty="0"/>
              <a:t>Match</a:t>
            </a:r>
          </a:p>
          <a:p>
            <a:r>
              <a:rPr lang="sv-SE" sz="1600" dirty="0"/>
              <a:t>Bra laganda</a:t>
            </a:r>
          </a:p>
          <a:p>
            <a:r>
              <a:rPr lang="sv-SE" sz="1600" dirty="0"/>
              <a:t>Vara fokuserad</a:t>
            </a:r>
          </a:p>
          <a:p>
            <a:r>
              <a:rPr lang="sv-SE" sz="1600" dirty="0"/>
              <a:t>Rätt utrustning</a:t>
            </a:r>
          </a:p>
          <a:p>
            <a:r>
              <a:rPr lang="sv-SE" sz="1600" dirty="0"/>
              <a:t>Ha respekt mot spelarna</a:t>
            </a:r>
          </a:p>
          <a:p>
            <a:r>
              <a:rPr lang="sv-SE" sz="1600" dirty="0"/>
              <a:t>Göra sitt bästa</a:t>
            </a:r>
          </a:p>
          <a:p>
            <a:r>
              <a:rPr lang="sv-SE" sz="1600" dirty="0" err="1"/>
              <a:t>Fairplay</a:t>
            </a:r>
            <a:endParaRPr lang="sv-SE" sz="1600" dirty="0"/>
          </a:p>
          <a:p>
            <a:r>
              <a:rPr lang="sv-SE" sz="1600" dirty="0"/>
              <a:t>Avbytare står inte på linjen</a:t>
            </a:r>
          </a:p>
        </p:txBody>
      </p:sp>
      <p:sp>
        <p:nvSpPr>
          <p:cNvPr id="6" name="Vertical Text Placeholder 2">
            <a:extLst>
              <a:ext uri="{FF2B5EF4-FFF2-40B4-BE49-F238E27FC236}">
                <a16:creationId xmlns:a16="http://schemas.microsoft.com/office/drawing/2014/main" id="{3CFD7107-030B-04E7-5E17-2E3734FDE54E}"/>
              </a:ext>
            </a:extLst>
          </p:cNvPr>
          <p:cNvSpPr txBox="1">
            <a:spLocks/>
          </p:cNvSpPr>
          <p:nvPr/>
        </p:nvSpPr>
        <p:spPr>
          <a:xfrm rot="16200000">
            <a:off x="5376429" y="2793444"/>
            <a:ext cx="4131840" cy="2522629"/>
          </a:xfrm>
          <a:prstGeom prst="rect">
            <a:avLst/>
          </a:prstGeom>
        </p:spPr>
        <p:txBody>
          <a:bodyPr vert="eaVert"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sv-SE" sz="2000" dirty="0"/>
              <a:t>Övrigt</a:t>
            </a:r>
          </a:p>
          <a:p>
            <a:r>
              <a:rPr lang="sv-SE" sz="1600" dirty="0"/>
              <a:t>Vara hjälpsam utanför plan</a:t>
            </a:r>
          </a:p>
          <a:p>
            <a:r>
              <a:rPr lang="sv-SE" sz="1600" dirty="0"/>
              <a:t>Fokusera</a:t>
            </a:r>
          </a:p>
          <a:p>
            <a:r>
              <a:rPr lang="sv-SE" sz="1600" dirty="0"/>
              <a:t>Vara snäll</a:t>
            </a:r>
          </a:p>
          <a:p>
            <a:r>
              <a:rPr lang="sv-SE" sz="1600" dirty="0"/>
              <a:t>Göra sitt bästa</a:t>
            </a:r>
          </a:p>
          <a:p>
            <a:r>
              <a:rPr lang="sv-SE" sz="1600" dirty="0"/>
              <a:t>Lyssna på ledarna</a:t>
            </a:r>
          </a:p>
          <a:p>
            <a:r>
              <a:rPr lang="sv-SE" sz="1600" dirty="0"/>
              <a:t>Låta alla vara med</a:t>
            </a:r>
          </a:p>
        </p:txBody>
      </p:sp>
    </p:spTree>
    <p:extLst>
      <p:ext uri="{BB962C8B-B14F-4D97-AF65-F5344CB8AC3E}">
        <p14:creationId xmlns:p14="http://schemas.microsoft.com/office/powerpoint/2010/main" val="808380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C9CA0F-0288-8B8D-D90E-D53182C8CD88}"/>
              </a:ext>
            </a:extLst>
          </p:cNvPr>
          <p:cNvGraphicFramePr>
            <a:graphicFrameLocks noGrp="1"/>
          </p:cNvGraphicFramePr>
          <p:nvPr>
            <p:extLst>
              <p:ext uri="{D42A27DB-BD31-4B8C-83A1-F6EECF244321}">
                <p14:modId xmlns:p14="http://schemas.microsoft.com/office/powerpoint/2010/main" val="1354905783"/>
              </p:ext>
            </p:extLst>
          </p:nvPr>
        </p:nvGraphicFramePr>
        <p:xfrm>
          <a:off x="179512" y="116632"/>
          <a:ext cx="8856988" cy="6624734"/>
        </p:xfrm>
        <a:graphic>
          <a:graphicData uri="http://schemas.openxmlformats.org/drawingml/2006/table">
            <a:tbl>
              <a:tblPr firstRow="1" firstCol="1" bandRow="1">
                <a:tableStyleId>{5C22544A-7EE6-4342-B048-85BDC9FD1C3A}</a:tableStyleId>
              </a:tblPr>
              <a:tblGrid>
                <a:gridCol w="617645">
                  <a:extLst>
                    <a:ext uri="{9D8B030D-6E8A-4147-A177-3AD203B41FA5}">
                      <a16:colId xmlns:a16="http://schemas.microsoft.com/office/drawing/2014/main" val="2900657129"/>
                    </a:ext>
                  </a:extLst>
                </a:gridCol>
                <a:gridCol w="617645">
                  <a:extLst>
                    <a:ext uri="{9D8B030D-6E8A-4147-A177-3AD203B41FA5}">
                      <a16:colId xmlns:a16="http://schemas.microsoft.com/office/drawing/2014/main" val="3677733338"/>
                    </a:ext>
                  </a:extLst>
                </a:gridCol>
                <a:gridCol w="617645">
                  <a:extLst>
                    <a:ext uri="{9D8B030D-6E8A-4147-A177-3AD203B41FA5}">
                      <a16:colId xmlns:a16="http://schemas.microsoft.com/office/drawing/2014/main" val="3207409757"/>
                    </a:ext>
                  </a:extLst>
                </a:gridCol>
                <a:gridCol w="448796">
                  <a:extLst>
                    <a:ext uri="{9D8B030D-6E8A-4147-A177-3AD203B41FA5}">
                      <a16:colId xmlns:a16="http://schemas.microsoft.com/office/drawing/2014/main" val="3912612165"/>
                    </a:ext>
                  </a:extLst>
                </a:gridCol>
                <a:gridCol w="800686">
                  <a:extLst>
                    <a:ext uri="{9D8B030D-6E8A-4147-A177-3AD203B41FA5}">
                      <a16:colId xmlns:a16="http://schemas.microsoft.com/office/drawing/2014/main" val="4191195928"/>
                    </a:ext>
                  </a:extLst>
                </a:gridCol>
                <a:gridCol w="800686">
                  <a:extLst>
                    <a:ext uri="{9D8B030D-6E8A-4147-A177-3AD203B41FA5}">
                      <a16:colId xmlns:a16="http://schemas.microsoft.com/office/drawing/2014/main" val="706366052"/>
                    </a:ext>
                  </a:extLst>
                </a:gridCol>
                <a:gridCol w="821732">
                  <a:extLst>
                    <a:ext uri="{9D8B030D-6E8A-4147-A177-3AD203B41FA5}">
                      <a16:colId xmlns:a16="http://schemas.microsoft.com/office/drawing/2014/main" val="946041222"/>
                    </a:ext>
                  </a:extLst>
                </a:gridCol>
                <a:gridCol w="821732">
                  <a:extLst>
                    <a:ext uri="{9D8B030D-6E8A-4147-A177-3AD203B41FA5}">
                      <a16:colId xmlns:a16="http://schemas.microsoft.com/office/drawing/2014/main" val="1816241548"/>
                    </a:ext>
                  </a:extLst>
                </a:gridCol>
                <a:gridCol w="821732">
                  <a:extLst>
                    <a:ext uri="{9D8B030D-6E8A-4147-A177-3AD203B41FA5}">
                      <a16:colId xmlns:a16="http://schemas.microsoft.com/office/drawing/2014/main" val="2367367373"/>
                    </a:ext>
                  </a:extLst>
                </a:gridCol>
                <a:gridCol w="821732">
                  <a:extLst>
                    <a:ext uri="{9D8B030D-6E8A-4147-A177-3AD203B41FA5}">
                      <a16:colId xmlns:a16="http://schemas.microsoft.com/office/drawing/2014/main" val="3736802914"/>
                    </a:ext>
                  </a:extLst>
                </a:gridCol>
                <a:gridCol w="585344">
                  <a:extLst>
                    <a:ext uri="{9D8B030D-6E8A-4147-A177-3AD203B41FA5}">
                      <a16:colId xmlns:a16="http://schemas.microsoft.com/office/drawing/2014/main" val="2652546549"/>
                    </a:ext>
                  </a:extLst>
                </a:gridCol>
                <a:gridCol w="585344">
                  <a:extLst>
                    <a:ext uri="{9D8B030D-6E8A-4147-A177-3AD203B41FA5}">
                      <a16:colId xmlns:a16="http://schemas.microsoft.com/office/drawing/2014/main" val="690937150"/>
                    </a:ext>
                  </a:extLst>
                </a:gridCol>
                <a:gridCol w="496269">
                  <a:extLst>
                    <a:ext uri="{9D8B030D-6E8A-4147-A177-3AD203B41FA5}">
                      <a16:colId xmlns:a16="http://schemas.microsoft.com/office/drawing/2014/main" val="3607133166"/>
                    </a:ext>
                  </a:extLst>
                </a:gridCol>
              </a:tblGrid>
              <a:tr h="115359">
                <a:tc rowSpan="2" gridSpan="2">
                  <a:txBody>
                    <a:bodyPr/>
                    <a:lstStyle/>
                    <a:p>
                      <a:pPr algn="ctr">
                        <a:lnSpc>
                          <a:spcPct val="107000"/>
                        </a:lnSpc>
                        <a:spcAft>
                          <a:spcPts val="800"/>
                        </a:spcAft>
                      </a:pPr>
                      <a:r>
                        <a:rPr lang="sv-SE" sz="400" kern="100" dirty="0">
                          <a:effectLst/>
                        </a:rPr>
                        <a:t>Grovplanering 2025 F10 Framtidslaget</a:t>
                      </a:r>
                      <a:endParaRPr lang="sv-SE" sz="600" kern="100" dirty="0">
                        <a:effectLst/>
                      </a:endParaRPr>
                    </a:p>
                    <a:p>
                      <a:pPr algn="ctr">
                        <a:lnSpc>
                          <a:spcPct val="107000"/>
                        </a:lnSpc>
                        <a:spcAft>
                          <a:spcPts val="800"/>
                        </a:spcAft>
                      </a:pPr>
                      <a:r>
                        <a:rPr lang="sv-SE" sz="600" kern="100" dirty="0">
                          <a:effectLst/>
                        </a:rPr>
                        <a:t> </a:t>
                      </a:r>
                      <a:endParaRPr lang="sv-SE" sz="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rowSpan="2" hMerge="1">
                  <a:txBody>
                    <a:bodyPr/>
                    <a:lstStyle/>
                    <a:p>
                      <a:endParaRPr lang="sv-SE"/>
                    </a:p>
                  </a:txBody>
                  <a:tcPr/>
                </a:tc>
                <a:tc gridSpan="7">
                  <a:txBody>
                    <a:bodyPr/>
                    <a:lstStyle/>
                    <a:p>
                      <a:pPr algn="ctr">
                        <a:lnSpc>
                          <a:spcPct val="107000"/>
                        </a:lnSpc>
                        <a:spcAft>
                          <a:spcPts val="800"/>
                        </a:spcAft>
                      </a:pPr>
                      <a:r>
                        <a:rPr lang="sv-SE" sz="600" kern="100">
                          <a:effectLst/>
                        </a:rPr>
                        <a:t>Försäsong 2024-2025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gridSpan="4">
                  <a:txBody>
                    <a:bodyPr/>
                    <a:lstStyle/>
                    <a:p>
                      <a:pPr algn="ctr">
                        <a:lnSpc>
                          <a:spcPct val="107000"/>
                        </a:lnSpc>
                        <a:spcAft>
                          <a:spcPts val="800"/>
                        </a:spcAft>
                      </a:pPr>
                      <a:r>
                        <a:rPr lang="sv-SE" sz="600" kern="100">
                          <a:effectLst/>
                        </a:rPr>
                        <a:t>Matchsäsong 2025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914659822"/>
                  </a:ext>
                </a:extLst>
              </a:tr>
              <a:tr h="261473">
                <a:tc gridSpan="2" vMerge="1">
                  <a:txBody>
                    <a:bodyPr/>
                    <a:lstStyle/>
                    <a:p>
                      <a:endParaRPr lang="sv-SE"/>
                    </a:p>
                  </a:txBody>
                  <a:tcPr/>
                </a:tc>
                <a:tc hMerge="1" vMerge="1">
                  <a:txBody>
                    <a:bodyPr/>
                    <a:lstStyle/>
                    <a:p>
                      <a:endParaRPr lang="sv-SE"/>
                    </a:p>
                  </a:txBody>
                  <a:tcPr/>
                </a:tc>
                <a:tc>
                  <a:txBody>
                    <a:bodyPr/>
                    <a:lstStyle/>
                    <a:p>
                      <a:pPr algn="l">
                        <a:lnSpc>
                          <a:spcPct val="107000"/>
                        </a:lnSpc>
                        <a:spcAft>
                          <a:spcPts val="800"/>
                        </a:spcAft>
                      </a:pPr>
                      <a:r>
                        <a:rPr lang="sv-SE" sz="400" kern="100">
                          <a:effectLst/>
                        </a:rPr>
                        <a:t>Oktober</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November</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December</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Januari</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Februari</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Mars</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April</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Maj</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Juni</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Juli</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400" kern="100">
                          <a:effectLst/>
                        </a:rPr>
                        <a:t>Augusti</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2024660"/>
                  </a:ext>
                </a:extLst>
              </a:tr>
              <a:tr h="356726">
                <a:tc rowSpan="7">
                  <a:txBody>
                    <a:bodyPr/>
                    <a:lstStyle/>
                    <a:p>
                      <a:pPr algn="l">
                        <a:lnSpc>
                          <a:spcPct val="107000"/>
                        </a:lnSpc>
                        <a:spcAft>
                          <a:spcPts val="800"/>
                        </a:spcAft>
                      </a:pPr>
                      <a:r>
                        <a:rPr lang="sv-SE" sz="600" kern="100">
                          <a:effectLst/>
                        </a:rPr>
                        <a:t>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a:txBody>
                    <a:bodyPr/>
                    <a:lstStyle/>
                    <a:p>
                      <a:pPr algn="l">
                        <a:lnSpc>
                          <a:spcPct val="107000"/>
                        </a:lnSpc>
                        <a:spcAft>
                          <a:spcPts val="800"/>
                        </a:spcAft>
                      </a:pPr>
                      <a:r>
                        <a:rPr lang="sv-SE" sz="600" kern="100">
                          <a:effectLst/>
                        </a:rPr>
                        <a:t>Måndag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Odensala skolan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Odensala skolan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Odensala skolan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Odensala skolan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Odensala skolan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Odensala skolan  t.o.m V14 </a:t>
                      </a: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Sportfältet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Sportfältet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623506775"/>
                  </a:ext>
                </a:extLst>
              </a:tr>
              <a:tr h="236041">
                <a:tc vMerge="1">
                  <a:txBody>
                    <a:bodyPr/>
                    <a:lstStyle/>
                    <a:p>
                      <a:endParaRPr lang="sv-SE"/>
                    </a:p>
                  </a:txBody>
                  <a:tcPr/>
                </a:tc>
                <a:tc>
                  <a:txBody>
                    <a:bodyPr/>
                    <a:lstStyle/>
                    <a:p>
                      <a:pPr algn="l">
                        <a:lnSpc>
                          <a:spcPct val="107000"/>
                        </a:lnSpc>
                        <a:spcAft>
                          <a:spcPts val="800"/>
                        </a:spcAft>
                      </a:pPr>
                      <a:r>
                        <a:rPr lang="sv-SE" sz="600" kern="100">
                          <a:effectLst/>
                        </a:rPr>
                        <a:t>Tisdag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KG 16:15-17:30 fr.o.m. V14/15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KG 16:15-17:30 fr.o.m. V14/15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4203481320"/>
                  </a:ext>
                </a:extLst>
              </a:tr>
              <a:tr h="236041">
                <a:tc vMerge="1">
                  <a:txBody>
                    <a:bodyPr/>
                    <a:lstStyle/>
                    <a:p>
                      <a:endParaRPr lang="sv-SE"/>
                    </a:p>
                  </a:txBody>
                  <a:tcPr/>
                </a:tc>
                <a:tc>
                  <a:txBody>
                    <a:bodyPr/>
                    <a:lstStyle/>
                    <a:p>
                      <a:pPr algn="l">
                        <a:lnSpc>
                          <a:spcPct val="107000"/>
                        </a:lnSpc>
                        <a:spcAft>
                          <a:spcPts val="800"/>
                        </a:spcAft>
                      </a:pPr>
                      <a:r>
                        <a:rPr lang="sv-SE" sz="600" kern="100">
                          <a:effectLst/>
                        </a:rPr>
                        <a:t>Onsdag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Sportfältet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Sportfältet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564227465"/>
                  </a:ext>
                </a:extLst>
              </a:tr>
              <a:tr h="236041">
                <a:tc vMerge="1">
                  <a:txBody>
                    <a:bodyPr/>
                    <a:lstStyle/>
                    <a:p>
                      <a:endParaRPr lang="sv-SE"/>
                    </a:p>
                  </a:txBody>
                  <a:tcPr/>
                </a:tc>
                <a:tc>
                  <a:txBody>
                    <a:bodyPr/>
                    <a:lstStyle/>
                    <a:p>
                      <a:pPr algn="l">
                        <a:lnSpc>
                          <a:spcPct val="107000"/>
                        </a:lnSpc>
                        <a:spcAft>
                          <a:spcPts val="800"/>
                        </a:spcAft>
                      </a:pPr>
                      <a:r>
                        <a:rPr lang="sv-SE" sz="600" kern="100">
                          <a:effectLst/>
                        </a:rPr>
                        <a:t>Torsdag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 - Spel</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KG 16:15-17:30 fr.o.m. V14/15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KG 16:15-17:30 fr.o.m. V14/15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1046178897"/>
                  </a:ext>
                </a:extLst>
              </a:tr>
              <a:tr h="236041">
                <a:tc vMerge="1">
                  <a:txBody>
                    <a:bodyPr/>
                    <a:lstStyle/>
                    <a:p>
                      <a:endParaRPr lang="sv-SE"/>
                    </a:p>
                  </a:txBody>
                  <a:tcPr/>
                </a:tc>
                <a:tc>
                  <a:txBody>
                    <a:bodyPr/>
                    <a:lstStyle/>
                    <a:p>
                      <a:pPr algn="l">
                        <a:lnSpc>
                          <a:spcPct val="107000"/>
                        </a:lnSpc>
                        <a:spcAft>
                          <a:spcPts val="800"/>
                        </a:spcAft>
                      </a:pPr>
                      <a:r>
                        <a:rPr lang="sv-SE" sz="600" kern="100">
                          <a:effectLst/>
                        </a:rPr>
                        <a:t>Fredag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ÖP hallen 16:30-17:30</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ÖP hallen 16:30-17:30</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1594572803"/>
                  </a:ext>
                </a:extLst>
              </a:tr>
              <a:tr h="236041">
                <a:tc vMerge="1">
                  <a:txBody>
                    <a:bodyPr/>
                    <a:lstStyle/>
                    <a:p>
                      <a:endParaRPr lang="sv-SE"/>
                    </a:p>
                  </a:txBody>
                  <a:tcPr/>
                </a:tc>
                <a:tc>
                  <a:txBody>
                    <a:bodyPr/>
                    <a:lstStyle/>
                    <a:p>
                      <a:pPr algn="l">
                        <a:lnSpc>
                          <a:spcPct val="107000"/>
                        </a:lnSpc>
                        <a:spcAft>
                          <a:spcPts val="800"/>
                        </a:spcAft>
                      </a:pPr>
                      <a:r>
                        <a:rPr lang="sv-SE" sz="600" kern="100">
                          <a:effectLst/>
                        </a:rPr>
                        <a:t>Lördag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1946002864"/>
                  </a:ext>
                </a:extLst>
              </a:tr>
              <a:tr h="236041">
                <a:tc vMerge="1">
                  <a:txBody>
                    <a:bodyPr/>
                    <a:lstStyle/>
                    <a:p>
                      <a:endParaRPr lang="sv-SE"/>
                    </a:p>
                  </a:txBody>
                  <a:tcPr/>
                </a:tc>
                <a:tc>
                  <a:txBody>
                    <a:bodyPr/>
                    <a:lstStyle/>
                    <a:p>
                      <a:pPr algn="l">
                        <a:lnSpc>
                          <a:spcPct val="107000"/>
                        </a:lnSpc>
                        <a:spcAft>
                          <a:spcPts val="800"/>
                        </a:spcAft>
                      </a:pPr>
                      <a:r>
                        <a:rPr lang="sv-SE" sz="600" kern="100">
                          <a:effectLst/>
                        </a:rPr>
                        <a:t>Söndag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ÖP hallen</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ÖP hallen 13:30-13:45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ÖP hallen 13:30-13:45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700" kern="100">
                          <a:effectLst/>
                        </a:rPr>
                        <a: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172220168"/>
                  </a:ext>
                </a:extLst>
              </a:tr>
              <a:tr h="974006">
                <a:tc gridSpan="2">
                  <a:txBody>
                    <a:bodyPr/>
                    <a:lstStyle/>
                    <a:p>
                      <a:pPr algn="l">
                        <a:lnSpc>
                          <a:spcPct val="107000"/>
                        </a:lnSpc>
                        <a:spcAft>
                          <a:spcPts val="800"/>
                        </a:spcAft>
                      </a:pPr>
                      <a:r>
                        <a:rPr lang="sv-SE" sz="600" kern="100">
                          <a:effectLst/>
                        </a:rPr>
                        <a:t>Tema/Fokus (Vad tränar vi på?)</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a:txBody>
                    <a:bodyPr/>
                    <a:lstStyle/>
                    <a:p>
                      <a:pPr algn="l">
                        <a:lnSpc>
                          <a:spcPct val="107000"/>
                        </a:lnSpc>
                        <a:spcAft>
                          <a:spcPts val="800"/>
                        </a:spcAft>
                      </a:pPr>
                      <a:r>
                        <a:rPr lang="sv-SE" sz="600" kern="100">
                          <a:effectLst/>
                        </a:rPr>
                        <a:t>Spelförståelse</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gridSpan="2">
                  <a:txBody>
                    <a:bodyPr/>
                    <a:lstStyle/>
                    <a:p>
                      <a:pPr algn="l">
                        <a:lnSpc>
                          <a:spcPct val="107000"/>
                        </a:lnSpc>
                        <a:spcAft>
                          <a:spcPts val="800"/>
                        </a:spcAft>
                      </a:pPr>
                      <a:r>
                        <a:rPr lang="sv-SE" sz="600" kern="100">
                          <a:effectLst/>
                        </a:rPr>
                        <a:t>Må: Fys</a:t>
                      </a:r>
                    </a:p>
                    <a:p>
                      <a:pPr algn="l">
                        <a:lnSpc>
                          <a:spcPct val="107000"/>
                        </a:lnSpc>
                        <a:spcAft>
                          <a:spcPts val="800"/>
                        </a:spcAft>
                      </a:pPr>
                      <a:r>
                        <a:rPr lang="sv-SE" sz="600" kern="100">
                          <a:effectLst/>
                        </a:rPr>
                        <a:t>On: Teknik</a:t>
                      </a:r>
                    </a:p>
                    <a:p>
                      <a:pPr algn="l">
                        <a:lnSpc>
                          <a:spcPct val="107000"/>
                        </a:lnSpc>
                        <a:spcAft>
                          <a:spcPts val="800"/>
                        </a:spcAft>
                      </a:pPr>
                      <a:r>
                        <a:rPr lang="sv-SE" sz="600" kern="100">
                          <a:effectLst/>
                        </a:rPr>
                        <a:t>Lö: Spel-spelförståelse</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hMerge="1">
                  <a:txBody>
                    <a:bodyPr/>
                    <a:lstStyle/>
                    <a:p>
                      <a:endParaRPr lang="sv-SE"/>
                    </a:p>
                  </a:txBody>
                  <a:tcPr/>
                </a:tc>
                <a:tc>
                  <a:txBody>
                    <a:bodyPr/>
                    <a:lstStyle/>
                    <a:p>
                      <a:pPr algn="l">
                        <a:lnSpc>
                          <a:spcPct val="107000"/>
                        </a:lnSpc>
                        <a:spcAft>
                          <a:spcPts val="800"/>
                        </a:spcAft>
                      </a:pPr>
                      <a:r>
                        <a:rPr lang="sv-SE" sz="600" kern="100">
                          <a:effectLst/>
                        </a:rPr>
                        <a:t>Må:fys/teknik/spel</a:t>
                      </a:r>
                    </a:p>
                    <a:p>
                      <a:pPr algn="l">
                        <a:lnSpc>
                          <a:spcPct val="107000"/>
                        </a:lnSpc>
                        <a:spcAft>
                          <a:spcPts val="800"/>
                        </a:spcAft>
                      </a:pPr>
                      <a:r>
                        <a:rPr lang="sv-SE" sz="600" kern="100">
                          <a:effectLst/>
                        </a:rPr>
                        <a:t>Fr: Spel (spelförståelse)</a:t>
                      </a:r>
                    </a:p>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Må:fys/teknik/spel</a:t>
                      </a:r>
                    </a:p>
                    <a:p>
                      <a:pPr algn="l">
                        <a:lnSpc>
                          <a:spcPct val="107000"/>
                        </a:lnSpc>
                        <a:spcAft>
                          <a:spcPts val="800"/>
                        </a:spcAft>
                      </a:pPr>
                      <a:r>
                        <a:rPr lang="sv-SE" sz="600" kern="100">
                          <a:effectLst/>
                        </a:rPr>
                        <a:t>Fr: Spel (spelförståelse)</a:t>
                      </a:r>
                    </a:p>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Må:fys/teknik/spel</a:t>
                      </a:r>
                    </a:p>
                    <a:p>
                      <a:pPr algn="l">
                        <a:lnSpc>
                          <a:spcPct val="107000"/>
                        </a:lnSpc>
                        <a:spcAft>
                          <a:spcPts val="800"/>
                        </a:spcAft>
                      </a:pPr>
                      <a:r>
                        <a:rPr lang="sv-SE" sz="600" kern="100">
                          <a:effectLst/>
                        </a:rPr>
                        <a:t>Fr: Spel</a:t>
                      </a:r>
                    </a:p>
                    <a:p>
                      <a:pPr algn="l">
                        <a:lnSpc>
                          <a:spcPct val="107000"/>
                        </a:lnSpc>
                        <a:spcAft>
                          <a:spcPts val="800"/>
                        </a:spcAft>
                      </a:pPr>
                      <a:r>
                        <a:rPr lang="sv-SE" sz="600" kern="100">
                          <a:effectLst/>
                        </a:rPr>
                        <a:t>Sö:Spelövningar</a:t>
                      </a:r>
                    </a:p>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70563330"/>
                  </a:ext>
                </a:extLst>
              </a:tr>
              <a:tr h="607334">
                <a:tc gridSpan="2">
                  <a:txBody>
                    <a:bodyPr/>
                    <a:lstStyle/>
                    <a:p>
                      <a:pPr algn="l">
                        <a:lnSpc>
                          <a:spcPct val="107000"/>
                        </a:lnSpc>
                        <a:spcAft>
                          <a:spcPts val="800"/>
                        </a:spcAft>
                      </a:pPr>
                      <a:r>
                        <a:rPr lang="sv-SE" sz="600" kern="100">
                          <a:effectLst/>
                        </a:rPr>
                        <a:t>Matcher</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Träningsmatch?</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Träningsmatch?</a:t>
                      </a:r>
                    </a:p>
                    <a:p>
                      <a:pPr algn="ctr">
                        <a:lnSpc>
                          <a:spcPct val="107000"/>
                        </a:lnSpc>
                        <a:spcAft>
                          <a:spcPts val="800"/>
                        </a:spcAft>
                      </a:pPr>
                      <a:r>
                        <a:rPr lang="sv-SE" sz="600" kern="100">
                          <a:effectLst/>
                        </a:rPr>
                        <a:t>DM</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Träningsmatch?</a:t>
                      </a:r>
                    </a:p>
                    <a:p>
                      <a:pPr algn="ctr">
                        <a:lnSpc>
                          <a:spcPct val="107000"/>
                        </a:lnSpc>
                        <a:spcAft>
                          <a:spcPts val="800"/>
                        </a:spcAft>
                      </a:pPr>
                      <a:r>
                        <a:rPr lang="sv-SE" sz="600" kern="100">
                          <a:effectLst/>
                        </a:rPr>
                        <a:t>DM</a:t>
                      </a:r>
                    </a:p>
                    <a:p>
                      <a:pPr algn="ctr">
                        <a:lnSpc>
                          <a:spcPct val="107000"/>
                        </a:lnSpc>
                        <a:spcAft>
                          <a:spcPts val="800"/>
                        </a:spcAft>
                      </a:pPr>
                      <a:r>
                        <a:rPr lang="sv-SE" sz="600" kern="100">
                          <a:effectLst/>
                        </a:rPr>
                        <a:t>Seriespel</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Seriespel</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highlight>
                            <a:srgbClr val="FFFF00"/>
                          </a:highlight>
                        </a:rPr>
                        <a:t>Uppehåll V28-V30 (V31?)</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rPr>
                        <a:t>Seriespel</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2238011605"/>
                  </a:ext>
                </a:extLst>
              </a:tr>
              <a:tr h="356726">
                <a:tc gridSpan="2">
                  <a:txBody>
                    <a:bodyPr/>
                    <a:lstStyle/>
                    <a:p>
                      <a:pPr algn="l">
                        <a:lnSpc>
                          <a:spcPct val="107000"/>
                        </a:lnSpc>
                        <a:spcAft>
                          <a:spcPts val="800"/>
                        </a:spcAft>
                      </a:pPr>
                      <a:r>
                        <a:rPr lang="sv-SE" sz="600" kern="100">
                          <a:effectLst/>
                        </a:rPr>
                        <a:t>Cuper</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a:txBody>
                    <a:bodyPr/>
                    <a:lstStyle/>
                    <a:p>
                      <a:pPr algn="l">
                        <a:lnSpc>
                          <a:spcPct val="107000"/>
                        </a:lnSpc>
                        <a:spcAft>
                          <a:spcPts val="800"/>
                        </a:spcAft>
                      </a:pPr>
                      <a:r>
                        <a:rPr lang="sv-SE" sz="600" kern="100">
                          <a:effectLst/>
                        </a:rPr>
                        <a:t>Höstcup 11-manna</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dirty="0">
                          <a:effectLst/>
                        </a:rPr>
                        <a:t> </a:t>
                      </a:r>
                      <a:endParaRPr lang="sv-SE" sz="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highlight>
                            <a:srgbClr val="FFFF00"/>
                          </a:highlight>
                        </a:rPr>
                        <a:t>Dalecarlia cup 25-29 Juni V26</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highlight>
                            <a:srgbClr val="FFFF00"/>
                          </a:highlight>
                        </a:rPr>
                        <a:t>Storsjöcupen 2-5 Juli V27</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466940355"/>
                  </a:ext>
                </a:extLst>
              </a:tr>
              <a:tr h="1090069">
                <a:tc gridSpan="2">
                  <a:txBody>
                    <a:bodyPr/>
                    <a:lstStyle/>
                    <a:p>
                      <a:pPr algn="l">
                        <a:lnSpc>
                          <a:spcPct val="107000"/>
                        </a:lnSpc>
                        <a:spcAft>
                          <a:spcPts val="800"/>
                        </a:spcAft>
                      </a:pPr>
                      <a:r>
                        <a:rPr lang="sv-SE" sz="600" kern="100">
                          <a:effectLst/>
                        </a:rPr>
                        <a:t>JHFF</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highlight>
                            <a:srgbClr val="FFFF00"/>
                          </a:highlight>
                        </a:rPr>
                        <a:t>Ö</a:t>
                      </a:r>
                      <a:r>
                        <a:rPr lang="sv-SE" sz="600" kern="100">
                          <a:effectLst/>
                        </a:rPr>
                        <a:t> JH-träning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highlight>
                            <a:srgbClr val="FFFF00"/>
                          </a:highlight>
                        </a:rPr>
                        <a:t>Ö</a:t>
                      </a:r>
                      <a:r>
                        <a:rPr lang="sv-SE" sz="600" kern="100">
                          <a:effectLst/>
                        </a:rPr>
                        <a:t> JH-träning 29:e?</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highlight>
                            <a:srgbClr val="FFFF00"/>
                          </a:highlight>
                        </a:rPr>
                        <a:t>Ö</a:t>
                      </a:r>
                      <a:r>
                        <a:rPr lang="sv-SE" sz="600" kern="100">
                          <a:effectLst/>
                        </a:rPr>
                        <a:t> JH-träning 26:e?</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highlight>
                            <a:srgbClr val="FFFF00"/>
                          </a:highlight>
                        </a:rPr>
                        <a:t>-Ö</a:t>
                      </a:r>
                      <a:r>
                        <a:rPr lang="sv-SE" sz="600" kern="100">
                          <a:effectLst/>
                        </a:rPr>
                        <a:t> JH-träning 3:e?</a:t>
                      </a:r>
                    </a:p>
                    <a:p>
                      <a:pPr algn="l">
                        <a:lnSpc>
                          <a:spcPct val="107000"/>
                        </a:lnSpc>
                        <a:spcAft>
                          <a:spcPts val="800"/>
                        </a:spcAft>
                      </a:pPr>
                      <a:r>
                        <a:rPr lang="sv-SE" sz="600" kern="100">
                          <a:effectLst/>
                          <a:highlight>
                            <a:srgbClr val="FFFF00"/>
                          </a:highlight>
                        </a:rPr>
                        <a:t>-K</a:t>
                      </a:r>
                      <a:r>
                        <a:rPr lang="sv-SE" sz="600" kern="100">
                          <a:effectLst/>
                        </a:rPr>
                        <a:t> JH-träning 14:e, 21:a, 26:e, 28:e</a:t>
                      </a:r>
                    </a:p>
                    <a:p>
                      <a:pPr algn="l">
                        <a:lnSpc>
                          <a:spcPct val="107000"/>
                        </a:lnSpc>
                        <a:spcAft>
                          <a:spcPts val="800"/>
                        </a:spcAft>
                      </a:pPr>
                      <a:r>
                        <a:rPr lang="sv-SE" sz="600" kern="100">
                          <a:effectLst/>
                          <a:highlight>
                            <a:srgbClr val="FFFF00"/>
                          </a:highlight>
                        </a:rPr>
                        <a:t>-K</a:t>
                      </a:r>
                      <a:r>
                        <a:rPr lang="sv-SE" sz="600" kern="100">
                          <a:effectLst/>
                        </a:rPr>
                        <a:t> JH läger 29/5-1/6</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4113473516"/>
                  </a:ext>
                </a:extLst>
              </a:tr>
              <a:tr h="356726">
                <a:tc gridSpan="2">
                  <a:txBody>
                    <a:bodyPr/>
                    <a:lstStyle/>
                    <a:p>
                      <a:pPr algn="l">
                        <a:lnSpc>
                          <a:spcPct val="107000"/>
                        </a:lnSpc>
                        <a:spcAft>
                          <a:spcPts val="800"/>
                        </a:spcAft>
                      </a:pPr>
                      <a:r>
                        <a:rPr lang="sv-SE" sz="600" kern="100">
                          <a:effectLst/>
                        </a:rPr>
                        <a:t>Teori</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Löpande under 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Löpande under 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Löpande under 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Löpande under 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Löpande under 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Löpande under träning</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1855752587"/>
                  </a:ext>
                </a:extLst>
              </a:tr>
              <a:tr h="1090069">
                <a:tc gridSpan="2">
                  <a:txBody>
                    <a:bodyPr/>
                    <a:lstStyle/>
                    <a:p>
                      <a:pPr algn="l">
                        <a:lnSpc>
                          <a:spcPct val="107000"/>
                        </a:lnSpc>
                        <a:spcAft>
                          <a:spcPts val="800"/>
                        </a:spcAft>
                      </a:pPr>
                      <a:r>
                        <a:rPr lang="sv-SE" sz="600" kern="100">
                          <a:effectLst/>
                        </a:rPr>
                        <a:t>Övrigt</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tc>
                <a:tc hMerge="1">
                  <a:txBody>
                    <a:bodyPr/>
                    <a:lstStyle/>
                    <a:p>
                      <a:endParaRPr lang="sv-SE"/>
                    </a:p>
                  </a:txBody>
                  <a:tcP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Föräldrar o spelare möte 25/2</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highlight>
                            <a:srgbClr val="FFFF00"/>
                          </a:highlight>
                        </a:rPr>
                        <a:t>Spelar aktivitet helg/träningsläger?</a:t>
                      </a:r>
                      <a:endParaRPr lang="sv-SE" sz="600" kern="100">
                        <a:effectLst/>
                      </a:endParaRPr>
                    </a:p>
                    <a:p>
                      <a:pPr algn="l">
                        <a:lnSpc>
                          <a:spcPct val="107000"/>
                        </a:lnSpc>
                        <a:spcAft>
                          <a:spcPts val="800"/>
                        </a:spcAft>
                      </a:pPr>
                      <a:r>
                        <a:rPr lang="sv-SE" sz="600" kern="100">
                          <a:effectLst/>
                        </a:rPr>
                        <a:t>V10-sportlov 3-7</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-Föräldrar o spelare möte?</a:t>
                      </a:r>
                    </a:p>
                    <a:p>
                      <a:pPr algn="l">
                        <a:lnSpc>
                          <a:spcPct val="107000"/>
                        </a:lnSpc>
                        <a:spcAft>
                          <a:spcPts val="800"/>
                        </a:spcAft>
                      </a:pPr>
                      <a:r>
                        <a:rPr lang="sv-SE" sz="600" kern="100">
                          <a:effectLst/>
                          <a:highlight>
                            <a:srgbClr val="FFFF00"/>
                          </a:highlight>
                        </a:rPr>
                        <a:t>-Spelar aktivitet helg/träningsläger?</a:t>
                      </a:r>
                      <a:endParaRPr lang="sv-SE" sz="600" kern="100">
                        <a:effectLst/>
                      </a:endParaRPr>
                    </a:p>
                    <a:p>
                      <a:pPr algn="l">
                        <a:lnSpc>
                          <a:spcPct val="107000"/>
                        </a:lnSpc>
                        <a:spcAft>
                          <a:spcPts val="800"/>
                        </a:spcAft>
                      </a:pPr>
                      <a:r>
                        <a:rPr lang="sv-SE" sz="600" kern="100">
                          <a:effectLst/>
                        </a:rPr>
                        <a:t>-V17 Påsklov 22-25</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highlight>
                            <a:srgbClr val="FFFF00"/>
                          </a:highlight>
                        </a:rPr>
                        <a:t>-Spelar aktivitet helg/träningsläger?</a:t>
                      </a:r>
                      <a:endParaRPr lang="sv-SE" sz="600" kern="100">
                        <a:effectLst/>
                      </a:endParaRPr>
                    </a:p>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a:effectLs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ctr">
                        <a:lnSpc>
                          <a:spcPct val="107000"/>
                        </a:lnSpc>
                        <a:spcAft>
                          <a:spcPts val="800"/>
                        </a:spcAft>
                      </a:pPr>
                      <a:r>
                        <a:rPr lang="sv-SE" sz="600" kern="100">
                          <a:effectLst/>
                          <a:highlight>
                            <a:srgbClr val="FFFF00"/>
                          </a:highlight>
                        </a:rPr>
                        <a:t> </a:t>
                      </a:r>
                      <a:endParaRPr lang="sv-SE" sz="600" kern="10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tc>
                  <a:txBody>
                    <a:bodyPr/>
                    <a:lstStyle/>
                    <a:p>
                      <a:pPr algn="l">
                        <a:lnSpc>
                          <a:spcPct val="107000"/>
                        </a:lnSpc>
                        <a:spcAft>
                          <a:spcPts val="800"/>
                        </a:spcAft>
                      </a:pPr>
                      <a:r>
                        <a:rPr lang="sv-SE" sz="600" kern="100" dirty="0">
                          <a:effectLst/>
                        </a:rPr>
                        <a:t> </a:t>
                      </a:r>
                      <a:endParaRPr lang="sv-SE" sz="600" kern="100" dirty="0">
                        <a:effectLst/>
                        <a:latin typeface="Calibri" panose="020F0502020204030204" pitchFamily="34" charset="0"/>
                        <a:ea typeface="DengXian" panose="02010600030101010101" pitchFamily="2" charset="-122"/>
                        <a:cs typeface="Times New Roman" panose="02020603050405020304" pitchFamily="18" charset="0"/>
                      </a:endParaRPr>
                    </a:p>
                  </a:txBody>
                  <a:tcPr marL="38456" marR="38456" marT="0" marB="0" anchor="ctr"/>
                </a:tc>
                <a:extLst>
                  <a:ext uri="{0D108BD9-81ED-4DB2-BD59-A6C34878D82A}">
                    <a16:rowId xmlns:a16="http://schemas.microsoft.com/office/drawing/2014/main" val="2622736351"/>
                  </a:ext>
                </a:extLst>
              </a:tr>
            </a:tbl>
          </a:graphicData>
        </a:graphic>
      </p:graphicFrame>
    </p:spTree>
    <p:extLst>
      <p:ext uri="{BB962C8B-B14F-4D97-AF65-F5344CB8AC3E}">
        <p14:creationId xmlns:p14="http://schemas.microsoft.com/office/powerpoint/2010/main" val="447690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Spelaraktivitet/träningshelg</a:t>
            </a:r>
          </a:p>
        </p:txBody>
      </p:sp>
      <p:sp>
        <p:nvSpPr>
          <p:cNvPr id="3" name="Vertical Text Placeholder 2">
            <a:extLst>
              <a:ext uri="{FF2B5EF4-FFF2-40B4-BE49-F238E27FC236}">
                <a16:creationId xmlns:a16="http://schemas.microsoft.com/office/drawing/2014/main" id="{A7DDAD20-7A77-56C5-F45A-EB7A9A40E011}"/>
              </a:ext>
            </a:extLst>
          </p:cNvPr>
          <p:cNvSpPr>
            <a:spLocks noGrp="1"/>
          </p:cNvSpPr>
          <p:nvPr>
            <p:ph type="body" orient="vert" idx="1"/>
          </p:nvPr>
        </p:nvSpPr>
        <p:spPr>
          <a:xfrm rot="16200000">
            <a:off x="2039529" y="-343763"/>
            <a:ext cx="5076564" cy="8229599"/>
          </a:xfrm>
        </p:spPr>
        <p:txBody>
          <a:bodyPr/>
          <a:lstStyle/>
          <a:p>
            <a:r>
              <a:rPr lang="sv-SE" dirty="0"/>
              <a:t>Planerar för att vi ska få till någon typ av spelaraktivitet/träningshelg under mars-maj.</a:t>
            </a:r>
          </a:p>
          <a:p>
            <a:r>
              <a:rPr lang="sv-SE" dirty="0"/>
              <a:t>Planerar för att få till träning i Lit med bad efteråt. Kanske grillning o att föräldrar är med.</a:t>
            </a:r>
          </a:p>
          <a:p>
            <a:r>
              <a:rPr lang="sv-SE" dirty="0"/>
              <a:t>Planerar att nyttja </a:t>
            </a:r>
            <a:r>
              <a:rPr lang="sv-SE" dirty="0" err="1"/>
              <a:t>Enneli</a:t>
            </a:r>
            <a:r>
              <a:rPr lang="sv-SE" dirty="0"/>
              <a:t> Andersen (HT herrlaget). Vara med eller ansvara för en träning.</a:t>
            </a:r>
          </a:p>
          <a:p>
            <a:r>
              <a:rPr lang="sv-SE" dirty="0"/>
              <a:t>Planerar att nyttja Jenny Larsson. Varit </a:t>
            </a:r>
            <a:r>
              <a:rPr lang="sv-SE" dirty="0" err="1"/>
              <a:t>Fysio</a:t>
            </a:r>
            <a:r>
              <a:rPr lang="sv-SE" dirty="0"/>
              <a:t> i ÖFK o jobbar med Damlandslaget.</a:t>
            </a:r>
          </a:p>
          <a:p>
            <a:endParaRPr lang="sv-SE" dirty="0"/>
          </a:p>
        </p:txBody>
      </p:sp>
    </p:spTree>
    <p:extLst>
      <p:ext uri="{BB962C8B-B14F-4D97-AF65-F5344CB8AC3E}">
        <p14:creationId xmlns:p14="http://schemas.microsoft.com/office/powerpoint/2010/main" val="305930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err="1"/>
              <a:t>Övriga</a:t>
            </a:r>
            <a:r>
              <a:rPr lang="en-US" sz="5400" b="1" dirty="0"/>
              <a:t> </a:t>
            </a:r>
            <a:r>
              <a:rPr lang="en-US" sz="5400" b="1" dirty="0" err="1"/>
              <a:t>frågor</a:t>
            </a:r>
            <a:r>
              <a:rPr lang="en-US" sz="5400" b="1" dirty="0"/>
              <a:t> ?</a:t>
            </a:r>
          </a:p>
        </p:txBody>
      </p:sp>
      <p:sp>
        <p:nvSpPr>
          <p:cNvPr id="3" name="Platshållare för bildnummer 2">
            <a:extLst>
              <a:ext uri="{FF2B5EF4-FFF2-40B4-BE49-F238E27FC236}">
                <a16:creationId xmlns:a16="http://schemas.microsoft.com/office/drawing/2014/main" id="{DB6A4B96-5A8E-444D-A39A-9C125B595579}"/>
              </a:ext>
            </a:extLst>
          </p:cNvPr>
          <p:cNvSpPr>
            <a:spLocks noGrp="1"/>
          </p:cNvSpPr>
          <p:nvPr>
            <p:ph type="sldNum" sz="quarter" idx="12"/>
          </p:nvPr>
        </p:nvSpPr>
        <p:spPr/>
        <p:txBody>
          <a:bodyPr/>
          <a:lstStyle/>
          <a:p>
            <a:fld id="{91BA8AAB-46CD-4A04-AD31-79E4D3AE80D0}" type="slidenum">
              <a:rPr lang="en-US" smtClean="0"/>
              <a:pPr/>
              <a:t>34</a:t>
            </a:fld>
            <a:endParaRPr lang="en-US"/>
          </a:p>
        </p:txBody>
      </p:sp>
    </p:spTree>
    <p:extLst>
      <p:ext uri="{BB962C8B-B14F-4D97-AF65-F5344CB8AC3E}">
        <p14:creationId xmlns:p14="http://schemas.microsoft.com/office/powerpoint/2010/main" val="4094914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9FAE9-D5D8-7FCE-6817-83650ED98749}"/>
              </a:ext>
            </a:extLst>
          </p:cNvPr>
          <p:cNvSpPr>
            <a:spLocks noGrp="1"/>
          </p:cNvSpPr>
          <p:nvPr>
            <p:ph type="title"/>
          </p:nvPr>
        </p:nvSpPr>
        <p:spPr/>
        <p:txBody>
          <a:bodyPr/>
          <a:lstStyle/>
          <a:p>
            <a:r>
              <a:rPr lang="sv-SE" dirty="0"/>
              <a:t>FURUPARKEN</a:t>
            </a:r>
          </a:p>
        </p:txBody>
      </p:sp>
      <p:pic>
        <p:nvPicPr>
          <p:cNvPr id="5" name="Picture 4">
            <a:extLst>
              <a:ext uri="{FF2B5EF4-FFF2-40B4-BE49-F238E27FC236}">
                <a16:creationId xmlns:a16="http://schemas.microsoft.com/office/drawing/2014/main" id="{8746B3DA-DA7A-3E91-393A-8879C5886F71}"/>
              </a:ext>
            </a:extLst>
          </p:cNvPr>
          <p:cNvPicPr>
            <a:picLocks noChangeAspect="1"/>
          </p:cNvPicPr>
          <p:nvPr/>
        </p:nvPicPr>
        <p:blipFill>
          <a:blip r:embed="rId2"/>
          <a:stretch>
            <a:fillRect/>
          </a:stretch>
        </p:blipFill>
        <p:spPr>
          <a:xfrm>
            <a:off x="1187624" y="1417638"/>
            <a:ext cx="6213725" cy="4672024"/>
          </a:xfrm>
          <a:prstGeom prst="rect">
            <a:avLst/>
          </a:prstGeom>
        </p:spPr>
      </p:pic>
    </p:spTree>
    <p:extLst>
      <p:ext uri="{BB962C8B-B14F-4D97-AF65-F5344CB8AC3E}">
        <p14:creationId xmlns:p14="http://schemas.microsoft.com/office/powerpoint/2010/main" val="2040594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7160-141C-4B92-AA40-590DF8394706}"/>
              </a:ext>
            </a:extLst>
          </p:cNvPr>
          <p:cNvSpPr>
            <a:spLocks noGrp="1"/>
          </p:cNvSpPr>
          <p:nvPr>
            <p:ph type="title"/>
          </p:nvPr>
        </p:nvSpPr>
        <p:spPr/>
        <p:txBody>
          <a:bodyPr/>
          <a:lstStyle/>
          <a:p>
            <a:r>
              <a:rPr lang="sv-SE" dirty="0"/>
              <a:t>	</a:t>
            </a:r>
          </a:p>
        </p:txBody>
      </p:sp>
      <p:sp>
        <p:nvSpPr>
          <p:cNvPr id="4" name="Platshållare för bildnummer 3">
            <a:extLst>
              <a:ext uri="{FF2B5EF4-FFF2-40B4-BE49-F238E27FC236}">
                <a16:creationId xmlns:a16="http://schemas.microsoft.com/office/drawing/2014/main" id="{80DD7CE4-F96D-4017-A34D-08BFAB86384B}"/>
              </a:ext>
            </a:extLst>
          </p:cNvPr>
          <p:cNvSpPr>
            <a:spLocks noGrp="1"/>
          </p:cNvSpPr>
          <p:nvPr>
            <p:ph type="sldNum" sz="quarter" idx="12"/>
          </p:nvPr>
        </p:nvSpPr>
        <p:spPr/>
        <p:txBody>
          <a:bodyPr/>
          <a:lstStyle/>
          <a:p>
            <a:fld id="{91BA8AAB-46CD-4A04-AD31-79E4D3AE80D0}" type="slidenum">
              <a:rPr lang="en-US" smtClean="0"/>
              <a:pPr/>
              <a:t>5</a:t>
            </a:fld>
            <a:endParaRPr lang="en-US"/>
          </a:p>
        </p:txBody>
      </p:sp>
      <p:sp>
        <p:nvSpPr>
          <p:cNvPr id="3" name="Title 1">
            <a:extLst>
              <a:ext uri="{FF2B5EF4-FFF2-40B4-BE49-F238E27FC236}">
                <a16:creationId xmlns:a16="http://schemas.microsoft.com/office/drawing/2014/main" id="{65535DF6-03EA-07A7-F04F-F99EB31BE1CF}"/>
              </a:ext>
            </a:extLst>
          </p:cNvPr>
          <p:cNvSpPr txBox="1">
            <a:spLocks/>
          </p:cNvSpPr>
          <p:nvPr/>
        </p:nvSpPr>
        <p:spPr>
          <a:xfrm>
            <a:off x="539552" y="136525"/>
            <a:ext cx="7772400" cy="7920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baseline="0">
                <a:solidFill>
                  <a:schemeClr val="accent1">
                    <a:lumMod val="75000"/>
                  </a:schemeClr>
                </a:solidFill>
                <a:latin typeface="+mj-lt"/>
                <a:ea typeface="+mj-ea"/>
                <a:cs typeface="+mj-cs"/>
              </a:defRPr>
            </a:lvl1pPr>
          </a:lstStyle>
          <a:p>
            <a:r>
              <a:rPr lang="en-US" sz="4000" dirty="0" err="1">
                <a:solidFill>
                  <a:srgbClr val="00B0F0"/>
                </a:solidFill>
              </a:rPr>
              <a:t>Medlemsinformation</a:t>
            </a:r>
            <a:r>
              <a:rPr lang="en-US" sz="4000" dirty="0">
                <a:solidFill>
                  <a:srgbClr val="00B0F0"/>
                </a:solidFill>
              </a:rPr>
              <a:t> 2025</a:t>
            </a:r>
          </a:p>
        </p:txBody>
      </p:sp>
      <p:sp>
        <p:nvSpPr>
          <p:cNvPr id="6" name="Content Placeholder 5">
            <a:extLst>
              <a:ext uri="{FF2B5EF4-FFF2-40B4-BE49-F238E27FC236}">
                <a16:creationId xmlns:a16="http://schemas.microsoft.com/office/drawing/2014/main" id="{5370BA37-4FD4-0990-3651-E2849142DD9D}"/>
              </a:ext>
            </a:extLst>
          </p:cNvPr>
          <p:cNvSpPr>
            <a:spLocks noGrp="1"/>
          </p:cNvSpPr>
          <p:nvPr>
            <p:ph idx="1"/>
          </p:nvPr>
        </p:nvSpPr>
        <p:spPr/>
        <p:txBody>
          <a:bodyPr/>
          <a:lstStyle/>
          <a:p>
            <a:pPr algn="l"/>
            <a:endParaRPr lang="sv-SE" sz="1800" b="0" i="0" u="none" strike="noStrike" baseline="0" dirty="0">
              <a:solidFill>
                <a:srgbClr val="000000"/>
              </a:solidFill>
              <a:latin typeface="Calibri" panose="020F0502020204030204" pitchFamily="34" charset="0"/>
            </a:endParaRPr>
          </a:p>
          <a:p>
            <a:r>
              <a:rPr lang="sv-SE" sz="1800" b="0" i="0" u="none" strike="noStrike" baseline="0" dirty="0">
                <a:solidFill>
                  <a:srgbClr val="000000"/>
                </a:solidFill>
                <a:latin typeface="Calibri" panose="020F0502020204030204" pitchFamily="34" charset="0"/>
              </a:rPr>
              <a:t> </a:t>
            </a:r>
            <a:r>
              <a:rPr lang="sv-SE" sz="1800" b="1" i="0" u="none" strike="noStrike" baseline="0" dirty="0">
                <a:solidFill>
                  <a:srgbClr val="000000"/>
                </a:solidFill>
                <a:latin typeface="Calibri" panose="020F0502020204030204" pitchFamily="34" charset="0"/>
              </a:rPr>
              <a:t>För att få spela fotboll i </a:t>
            </a:r>
            <a:r>
              <a:rPr lang="sv-SE" sz="1800" b="1" i="0" u="none" strike="noStrike" baseline="0" dirty="0" err="1">
                <a:solidFill>
                  <a:srgbClr val="000000"/>
                </a:solidFill>
                <a:latin typeface="Calibri" panose="020F0502020204030204" pitchFamily="34" charset="0"/>
              </a:rPr>
              <a:t>Ope</a:t>
            </a:r>
            <a:r>
              <a:rPr lang="sv-SE" sz="1800" b="1" i="0" u="none" strike="noStrike" baseline="0" dirty="0">
                <a:solidFill>
                  <a:srgbClr val="000000"/>
                </a:solidFill>
                <a:latin typeface="Calibri" panose="020F0502020204030204" pitchFamily="34" charset="0"/>
              </a:rPr>
              <a:t> IF </a:t>
            </a:r>
            <a:r>
              <a:rPr lang="sv-SE" sz="1800" b="0" i="0" u="none" strike="noStrike" baseline="0" dirty="0">
                <a:solidFill>
                  <a:srgbClr val="000000"/>
                </a:solidFill>
                <a:latin typeface="Calibri" panose="020F0502020204030204" pitchFamily="34" charset="0"/>
              </a:rPr>
              <a:t>måste man betala medlems- och träningsavgift. Avgifterna är en viktig del i föreningens ekonomi. </a:t>
            </a:r>
          </a:p>
          <a:p>
            <a:r>
              <a:rPr lang="sv-SE" sz="1800" b="0" i="0" u="none" strike="noStrike" baseline="0" dirty="0">
                <a:solidFill>
                  <a:srgbClr val="000000"/>
                </a:solidFill>
                <a:latin typeface="Calibri" panose="020F0502020204030204" pitchFamily="34" charset="0"/>
              </a:rPr>
              <a:t>En ny spelare får </a:t>
            </a:r>
            <a:r>
              <a:rPr lang="sv-SE" sz="1800" b="1" i="0" u="none" strike="noStrike" baseline="0" dirty="0">
                <a:solidFill>
                  <a:srgbClr val="000000"/>
                </a:solidFill>
                <a:latin typeface="Calibri" panose="020F0502020204030204" pitchFamily="34" charset="0"/>
              </a:rPr>
              <a:t>provträna tre gånger</a:t>
            </a:r>
            <a:r>
              <a:rPr lang="sv-SE" sz="1800" b="0" i="0" u="none" strike="noStrike" baseline="0" dirty="0">
                <a:solidFill>
                  <a:srgbClr val="000000"/>
                </a:solidFill>
                <a:latin typeface="Calibri" panose="020F0502020204030204" pitchFamily="34" charset="0"/>
              </a:rPr>
              <a:t>, sedan gäller medlemsvillkoren. </a:t>
            </a:r>
          </a:p>
          <a:p>
            <a:r>
              <a:rPr lang="sv-SE" sz="1800" b="0" i="0" u="none" strike="noStrike" baseline="0" dirty="0">
                <a:solidFill>
                  <a:srgbClr val="000000"/>
                </a:solidFill>
                <a:highlight>
                  <a:srgbClr val="FFFF00"/>
                </a:highlight>
                <a:latin typeface="Calibri" panose="020F0502020204030204" pitchFamily="34" charset="0"/>
              </a:rPr>
              <a:t>När fakturan betalas så godkänner man föreningens policy, arbetsinsatser, samt de säljinsatser vi har så som Bingolotter och Rabatthäften. </a:t>
            </a:r>
          </a:p>
          <a:p>
            <a:r>
              <a:rPr lang="sv-SE" sz="1800" b="0" i="0" u="none" strike="noStrike" baseline="0" dirty="0">
                <a:solidFill>
                  <a:srgbClr val="000000"/>
                </a:solidFill>
                <a:latin typeface="Calibri" panose="020F0502020204030204" pitchFamily="34" charset="0"/>
              </a:rPr>
              <a:t>Det godkänns också vid betalningen att vi får rättigheter att fota och filma spelaren kopplat till föreningens aktiviteter, samt publicera materialet på våra plattformar. Om vi INTE får publicera bilder måste det meddelas till spelarens ledare.</a:t>
            </a:r>
          </a:p>
          <a:p>
            <a:endParaRPr lang="sv-SE" sz="1800" dirty="0">
              <a:solidFill>
                <a:srgbClr val="000000"/>
              </a:solidFill>
              <a:latin typeface="Calibri" panose="020F0502020204030204" pitchFamily="34" charset="0"/>
            </a:endParaRPr>
          </a:p>
          <a:p>
            <a:pPr algn="l"/>
            <a:endParaRPr lang="sv-SE" sz="1800" b="0" i="0" u="none" strike="noStrike" baseline="0" dirty="0">
              <a:solidFill>
                <a:srgbClr val="000000"/>
              </a:solidFill>
              <a:latin typeface="Calibri" panose="020F0502020204030204" pitchFamily="34" charset="0"/>
            </a:endParaRPr>
          </a:p>
          <a:p>
            <a:r>
              <a:rPr lang="sv-SE" sz="1800" b="0" i="0" u="none" strike="noStrike" baseline="0" dirty="0">
                <a:solidFill>
                  <a:srgbClr val="000000"/>
                </a:solidFill>
                <a:latin typeface="Calibri" panose="020F0502020204030204" pitchFamily="34" charset="0"/>
              </a:rPr>
              <a:t> </a:t>
            </a:r>
            <a:r>
              <a:rPr lang="sv-SE" sz="1800" b="1" i="0" u="none" strike="noStrike" baseline="0" dirty="0">
                <a:solidFill>
                  <a:srgbClr val="000000"/>
                </a:solidFill>
                <a:latin typeface="Calibri" panose="020F0502020204030204" pitchFamily="34" charset="0"/>
              </a:rPr>
              <a:t>Medlems och Träningsavgift </a:t>
            </a:r>
            <a:r>
              <a:rPr lang="sv-SE" sz="1800" b="0" i="0" u="none" strike="noStrike" baseline="0" dirty="0">
                <a:solidFill>
                  <a:srgbClr val="000000"/>
                </a:solidFill>
                <a:latin typeface="Calibri" panose="020F0502020204030204" pitchFamily="34" charset="0"/>
              </a:rPr>
              <a:t>betalas senast 30 dagar efter att du fått fakturan. Om du vill delbetala fakturan kontakta kansliet på info@opeif.se</a:t>
            </a:r>
            <a:endParaRPr lang="sv-SE" sz="1800" dirty="0"/>
          </a:p>
        </p:txBody>
      </p:sp>
    </p:spTree>
    <p:extLst>
      <p:ext uri="{BB962C8B-B14F-4D97-AF65-F5344CB8AC3E}">
        <p14:creationId xmlns:p14="http://schemas.microsoft.com/office/powerpoint/2010/main" val="43268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DC7C2-DBB8-6CD8-C148-55B50A221001}"/>
              </a:ext>
            </a:extLst>
          </p:cNvPr>
          <p:cNvSpPr>
            <a:spLocks noGrp="1"/>
          </p:cNvSpPr>
          <p:nvPr>
            <p:ph type="title"/>
          </p:nvPr>
        </p:nvSpPr>
        <p:spPr>
          <a:xfrm>
            <a:off x="457200" y="274638"/>
            <a:ext cx="8229600" cy="634082"/>
          </a:xfrm>
        </p:spPr>
        <p:txBody>
          <a:bodyPr>
            <a:normAutofit fontScale="90000"/>
          </a:bodyPr>
          <a:lstStyle/>
          <a:p>
            <a:r>
              <a:rPr lang="sv-SE" dirty="0"/>
              <a:t>Policy </a:t>
            </a:r>
            <a:r>
              <a:rPr lang="sv-SE" dirty="0" err="1"/>
              <a:t>Ope</a:t>
            </a:r>
            <a:r>
              <a:rPr lang="sv-SE" dirty="0"/>
              <a:t> IF</a:t>
            </a:r>
          </a:p>
        </p:txBody>
      </p:sp>
      <p:sp>
        <p:nvSpPr>
          <p:cNvPr id="3" name="Content Placeholder 2">
            <a:extLst>
              <a:ext uri="{FF2B5EF4-FFF2-40B4-BE49-F238E27FC236}">
                <a16:creationId xmlns:a16="http://schemas.microsoft.com/office/drawing/2014/main" id="{59DE5536-B0D5-46B6-843D-4E04E705669C}"/>
              </a:ext>
            </a:extLst>
          </p:cNvPr>
          <p:cNvSpPr>
            <a:spLocks noGrp="1"/>
          </p:cNvSpPr>
          <p:nvPr>
            <p:ph sz="half" idx="1"/>
          </p:nvPr>
        </p:nvSpPr>
        <p:spPr>
          <a:xfrm>
            <a:off x="179512" y="908720"/>
            <a:ext cx="3228705" cy="5544616"/>
          </a:xfrm>
        </p:spPr>
        <p:txBody>
          <a:bodyPr>
            <a:noAutofit/>
          </a:bodyPr>
          <a:lstStyle/>
          <a:p>
            <a:pPr marL="0" indent="0">
              <a:buNone/>
            </a:pPr>
            <a:r>
              <a:rPr lang="sv-SE" sz="1100" b="1" dirty="0"/>
              <a:t>OPE-LEDARE </a:t>
            </a:r>
          </a:p>
          <a:p>
            <a:pPr marL="0" indent="0">
              <a:buNone/>
            </a:pPr>
            <a:endParaRPr lang="sv-SE" sz="800" dirty="0"/>
          </a:p>
          <a:p>
            <a:pPr marL="0" indent="0">
              <a:buNone/>
            </a:pPr>
            <a:r>
              <a:rPr lang="sv-SE" sz="1100" dirty="0"/>
              <a:t>Att vara idrottsledare innebär ett stort ansvar, då vi är förebilder för de barn/ungdomar vi tränar. Vi i </a:t>
            </a:r>
            <a:r>
              <a:rPr lang="sv-SE" sz="1100" dirty="0" err="1"/>
              <a:t>Ope</a:t>
            </a:r>
            <a:r>
              <a:rPr lang="sv-SE" sz="1100" dirty="0"/>
              <a:t> IF vill att du som ledare uppträder som en positiv förebild för dina spelare. Det innebär att du: </a:t>
            </a:r>
          </a:p>
          <a:p>
            <a:pPr marL="0" indent="0">
              <a:buNone/>
            </a:pPr>
            <a:endParaRPr lang="sv-SE" sz="800" dirty="0"/>
          </a:p>
          <a:p>
            <a:pPr marL="0" indent="0">
              <a:buNone/>
            </a:pPr>
            <a:r>
              <a:rPr lang="sv-SE" sz="1100" dirty="0"/>
              <a:t>Tar del av och följer föreningens policy!</a:t>
            </a:r>
          </a:p>
          <a:p>
            <a:pPr marL="0" indent="0">
              <a:buNone/>
            </a:pPr>
            <a:endParaRPr lang="sv-SE" sz="800" dirty="0"/>
          </a:p>
          <a:p>
            <a:pPr marL="0" indent="0">
              <a:buNone/>
            </a:pPr>
            <a:r>
              <a:rPr lang="sv-SE" sz="1100" dirty="0"/>
              <a:t>Känner till föreningens organisation och målsättning! </a:t>
            </a:r>
          </a:p>
          <a:p>
            <a:pPr marL="0" indent="0">
              <a:buNone/>
            </a:pPr>
            <a:endParaRPr lang="sv-SE" sz="800" dirty="0"/>
          </a:p>
          <a:p>
            <a:pPr marL="0" indent="0">
              <a:buNone/>
            </a:pPr>
            <a:r>
              <a:rPr lang="sv-SE" sz="1100" dirty="0"/>
              <a:t>Visar gott ledarskap av dig själv och andra </a:t>
            </a:r>
          </a:p>
          <a:p>
            <a:pPr marL="0" indent="0">
              <a:buNone/>
            </a:pPr>
            <a:endParaRPr lang="sv-SE" sz="800" dirty="0"/>
          </a:p>
          <a:p>
            <a:pPr marL="0" indent="0">
              <a:buNone/>
            </a:pPr>
            <a:r>
              <a:rPr lang="sv-SE" sz="1100" dirty="0"/>
              <a:t>Solidariskt lever upp till samma krav som ställs på alla medlemmar i </a:t>
            </a:r>
            <a:r>
              <a:rPr lang="sv-SE" sz="1100" dirty="0" err="1"/>
              <a:t>Ope</a:t>
            </a:r>
            <a:r>
              <a:rPr lang="sv-SE" sz="1100" dirty="0"/>
              <a:t> IF </a:t>
            </a:r>
          </a:p>
          <a:p>
            <a:pPr marL="0" indent="0">
              <a:buNone/>
            </a:pPr>
            <a:endParaRPr lang="sv-SE" sz="800" dirty="0"/>
          </a:p>
          <a:p>
            <a:pPr marL="0" indent="0">
              <a:buNone/>
            </a:pPr>
            <a:r>
              <a:rPr lang="sv-SE" sz="1100" dirty="0"/>
              <a:t>Följer de riktlinjer som SVFF ställer upp för senior, ungdoms och barnverksamhet </a:t>
            </a:r>
          </a:p>
          <a:p>
            <a:pPr marL="0" indent="0">
              <a:buNone/>
            </a:pPr>
            <a:endParaRPr lang="sv-SE" sz="800" dirty="0"/>
          </a:p>
          <a:p>
            <a:pPr marL="0" indent="0">
              <a:buNone/>
            </a:pPr>
            <a:r>
              <a:rPr lang="sv-SE" sz="1100" dirty="0"/>
              <a:t>Utbildar våra spelare väl och ger dem verktyg för att på sikt kunna bli framgångsrika på och utanför planen. </a:t>
            </a:r>
          </a:p>
          <a:p>
            <a:pPr marL="0" indent="0">
              <a:buNone/>
            </a:pPr>
            <a:endParaRPr lang="sv-SE" sz="800" dirty="0"/>
          </a:p>
          <a:p>
            <a:pPr marL="0" indent="0">
              <a:buNone/>
            </a:pPr>
            <a:r>
              <a:rPr lang="sv-SE" sz="1100" dirty="0"/>
              <a:t>Står upp för våra värdeord och för </a:t>
            </a:r>
            <a:r>
              <a:rPr lang="sv-SE" sz="1100" dirty="0" err="1"/>
              <a:t>Ope</a:t>
            </a:r>
            <a:r>
              <a:rPr lang="sv-SE" sz="1100" dirty="0"/>
              <a:t> IF som förening </a:t>
            </a:r>
          </a:p>
          <a:p>
            <a:pPr marL="0" indent="0">
              <a:buNone/>
            </a:pPr>
            <a:endParaRPr lang="sv-SE" sz="800" dirty="0"/>
          </a:p>
          <a:p>
            <a:pPr marL="0" indent="0">
              <a:buNone/>
            </a:pPr>
            <a:r>
              <a:rPr lang="sv-SE" sz="1100" dirty="0"/>
              <a:t>Lojalt med föreningen genomför och utför de åtaganden som föreningen ställer på ledare och lag </a:t>
            </a:r>
          </a:p>
          <a:p>
            <a:pPr marL="0" indent="0">
              <a:buNone/>
            </a:pPr>
            <a:endParaRPr lang="sv-SE" sz="800" dirty="0"/>
          </a:p>
          <a:p>
            <a:pPr marL="0" indent="0">
              <a:buNone/>
            </a:pPr>
            <a:r>
              <a:rPr lang="sv-SE" sz="1100" dirty="0"/>
              <a:t>Tar ansvar för en aktiv kommunikation med andra ledare och föräldrar </a:t>
            </a:r>
          </a:p>
        </p:txBody>
      </p:sp>
      <p:sp>
        <p:nvSpPr>
          <p:cNvPr id="5" name="Content Placeholder 2">
            <a:extLst>
              <a:ext uri="{FF2B5EF4-FFF2-40B4-BE49-F238E27FC236}">
                <a16:creationId xmlns:a16="http://schemas.microsoft.com/office/drawing/2014/main" id="{961B8F5D-8E91-1F04-DD8B-907090053F34}"/>
              </a:ext>
            </a:extLst>
          </p:cNvPr>
          <p:cNvSpPr txBox="1">
            <a:spLocks/>
          </p:cNvSpPr>
          <p:nvPr/>
        </p:nvSpPr>
        <p:spPr>
          <a:xfrm>
            <a:off x="3404579" y="967720"/>
            <a:ext cx="2602632" cy="5485616"/>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3400" b="1" dirty="0"/>
              <a:t>OPE-SPELARE </a:t>
            </a:r>
          </a:p>
          <a:p>
            <a:pPr marL="0" indent="0">
              <a:buFont typeface="Arial" pitchFamily="34" charset="0"/>
              <a:buNone/>
            </a:pPr>
            <a:endParaRPr lang="sv-SE" dirty="0"/>
          </a:p>
          <a:p>
            <a:pPr marL="0" indent="0">
              <a:buFont typeface="Arial" pitchFamily="34" charset="0"/>
              <a:buNone/>
            </a:pPr>
            <a:r>
              <a:rPr lang="sv-SE" sz="3400" dirty="0"/>
              <a:t>Vi vill att alla spelare ska känna glädje tillsammans i </a:t>
            </a:r>
            <a:r>
              <a:rPr lang="sv-SE" sz="3400" dirty="0" err="1"/>
              <a:t>Ope</a:t>
            </a:r>
            <a:r>
              <a:rPr lang="sv-SE" sz="3400" dirty="0"/>
              <a:t> IF </a:t>
            </a:r>
          </a:p>
          <a:p>
            <a:pPr marL="0" indent="0">
              <a:buFont typeface="Arial" pitchFamily="34" charset="0"/>
              <a:buNone/>
            </a:pPr>
            <a:endParaRPr lang="sv-SE" sz="2500" dirty="0"/>
          </a:p>
          <a:p>
            <a:pPr marL="0" indent="0">
              <a:buFont typeface="Arial" pitchFamily="34" charset="0"/>
              <a:buNone/>
            </a:pPr>
            <a:r>
              <a:rPr lang="sv-SE" sz="3400" dirty="0"/>
              <a:t>Är en bra kompis! </a:t>
            </a:r>
            <a:r>
              <a:rPr lang="sv-SE" sz="3400" b="1" dirty="0"/>
              <a:t>KAMRATSKAP </a:t>
            </a:r>
          </a:p>
          <a:p>
            <a:pPr marL="0" indent="0">
              <a:buFont typeface="Arial" pitchFamily="34" charset="0"/>
              <a:buNone/>
            </a:pPr>
            <a:endParaRPr lang="sv-SE" sz="2500" dirty="0"/>
          </a:p>
          <a:p>
            <a:pPr marL="0" indent="0">
              <a:buFont typeface="Arial" pitchFamily="34" charset="0"/>
              <a:buNone/>
            </a:pPr>
            <a:r>
              <a:rPr lang="sv-SE" sz="3400" dirty="0"/>
              <a:t>Har roligt! </a:t>
            </a:r>
            <a:r>
              <a:rPr lang="sv-SE" sz="3400" b="1" dirty="0"/>
              <a:t>GLÄDJE </a:t>
            </a:r>
          </a:p>
          <a:p>
            <a:pPr marL="0" indent="0">
              <a:buFont typeface="Arial" pitchFamily="34" charset="0"/>
              <a:buNone/>
            </a:pPr>
            <a:endParaRPr lang="sv-SE" sz="2500" dirty="0"/>
          </a:p>
          <a:p>
            <a:pPr marL="0" indent="0">
              <a:buFont typeface="Arial" pitchFamily="34" charset="0"/>
              <a:buNone/>
            </a:pPr>
            <a:r>
              <a:rPr lang="sv-SE" sz="3400" dirty="0"/>
              <a:t>Följer fotbollens regler och aldrig fuskar till sig fördelar! </a:t>
            </a:r>
          </a:p>
          <a:p>
            <a:pPr marL="0" indent="0">
              <a:buFont typeface="Arial" pitchFamily="34" charset="0"/>
              <a:buNone/>
            </a:pPr>
            <a:endParaRPr lang="sv-SE" sz="2500" dirty="0"/>
          </a:p>
          <a:p>
            <a:pPr marL="0" indent="0">
              <a:buFont typeface="Arial" pitchFamily="34" charset="0"/>
              <a:buNone/>
            </a:pPr>
            <a:r>
              <a:rPr lang="sv-SE" sz="3400" dirty="0"/>
              <a:t>Respekterar domarens beslut! </a:t>
            </a:r>
          </a:p>
          <a:p>
            <a:pPr marL="0" indent="0">
              <a:buFont typeface="Arial" pitchFamily="34" charset="0"/>
              <a:buNone/>
            </a:pPr>
            <a:endParaRPr lang="sv-SE" sz="2500" dirty="0"/>
          </a:p>
          <a:p>
            <a:pPr marL="0" indent="0">
              <a:buFont typeface="Arial" pitchFamily="34" charset="0"/>
              <a:buNone/>
            </a:pPr>
            <a:r>
              <a:rPr lang="sv-SE" sz="3400" dirty="0"/>
              <a:t>Hejar och stöttar sitt lag och inte hånar motståndare</a:t>
            </a:r>
            <a:r>
              <a:rPr lang="sv-SE" sz="3400" b="1" dirty="0"/>
              <a:t>! KAMRATSKAP </a:t>
            </a:r>
          </a:p>
          <a:p>
            <a:pPr marL="0" indent="0">
              <a:buFont typeface="Arial" pitchFamily="34" charset="0"/>
              <a:buNone/>
            </a:pPr>
            <a:endParaRPr lang="sv-SE" sz="2500" dirty="0"/>
          </a:p>
          <a:p>
            <a:pPr marL="0" indent="0">
              <a:buFont typeface="Arial" pitchFamily="34" charset="0"/>
              <a:buNone/>
            </a:pPr>
            <a:r>
              <a:rPr lang="sv-SE" sz="3400" dirty="0"/>
              <a:t>Ser domare och motståndare som fotbollskompisar! </a:t>
            </a:r>
            <a:r>
              <a:rPr lang="sv-SE" sz="3400" b="1" dirty="0"/>
              <a:t>KAMRATSKAP</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Använder ett vårdat språk! </a:t>
            </a:r>
          </a:p>
          <a:p>
            <a:pPr marL="0" indent="0">
              <a:buFont typeface="Arial" pitchFamily="34" charset="0"/>
              <a:buNone/>
            </a:pPr>
            <a:endParaRPr lang="sv-SE" sz="2500" dirty="0"/>
          </a:p>
          <a:p>
            <a:pPr marL="0" indent="0">
              <a:buFont typeface="Arial" pitchFamily="34" charset="0"/>
              <a:buNone/>
            </a:pPr>
            <a:r>
              <a:rPr lang="sv-SE" sz="3400" dirty="0"/>
              <a:t>Alltid gör sitt bästa efter egen förmåga!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Kommer i tid till träning och match! </a:t>
            </a:r>
            <a:r>
              <a:rPr lang="sv-SE" sz="3400" b="1" dirty="0"/>
              <a:t>ENGAGEMANG </a:t>
            </a:r>
          </a:p>
          <a:p>
            <a:pPr marL="0" indent="0">
              <a:buFont typeface="Arial" pitchFamily="34" charset="0"/>
              <a:buNone/>
            </a:pPr>
            <a:endParaRPr lang="sv-SE" sz="2500" dirty="0"/>
          </a:p>
          <a:p>
            <a:pPr marL="0" indent="0">
              <a:buFont typeface="Arial" pitchFamily="34" charset="0"/>
              <a:buNone/>
            </a:pPr>
            <a:r>
              <a:rPr lang="sv-SE" sz="3400" dirty="0"/>
              <a:t>Meddelar våra ledare i förväg om man har frånvaro vid träning eller match! </a:t>
            </a:r>
            <a:r>
              <a:rPr lang="sv-SE" sz="3400" b="1" dirty="0"/>
              <a:t>ENGAGEMANG</a:t>
            </a:r>
            <a:r>
              <a:rPr lang="sv-SE" sz="3400" dirty="0"/>
              <a:t> </a:t>
            </a:r>
          </a:p>
          <a:p>
            <a:pPr marL="0" indent="0">
              <a:buFont typeface="Arial" pitchFamily="34" charset="0"/>
              <a:buNone/>
            </a:pPr>
            <a:endParaRPr lang="sv-SE" sz="2500" dirty="0"/>
          </a:p>
          <a:p>
            <a:pPr marL="0" indent="0">
              <a:buFont typeface="Arial" pitchFamily="34" charset="0"/>
              <a:buNone/>
            </a:pPr>
            <a:r>
              <a:rPr lang="sv-SE" sz="3400" dirty="0"/>
              <a:t>Avstår att träna vid sjukdom! </a:t>
            </a:r>
          </a:p>
          <a:p>
            <a:pPr marL="0" indent="0">
              <a:buFont typeface="Arial" pitchFamily="34" charset="0"/>
              <a:buNone/>
            </a:pPr>
            <a:endParaRPr lang="sv-SE" sz="2400" dirty="0"/>
          </a:p>
          <a:p>
            <a:pPr marL="0" indent="0">
              <a:buFont typeface="Arial" pitchFamily="34" charset="0"/>
              <a:buNone/>
            </a:pPr>
            <a:r>
              <a:rPr lang="sv-SE" sz="3400" dirty="0"/>
              <a:t>Sköter skolarbetet! </a:t>
            </a:r>
            <a:r>
              <a:rPr lang="sv-SE" sz="3400" b="1" dirty="0"/>
              <a:t>ENGAGEMANG</a:t>
            </a:r>
          </a:p>
        </p:txBody>
      </p:sp>
      <p:sp>
        <p:nvSpPr>
          <p:cNvPr id="6" name="Content Placeholder 2">
            <a:extLst>
              <a:ext uri="{FF2B5EF4-FFF2-40B4-BE49-F238E27FC236}">
                <a16:creationId xmlns:a16="http://schemas.microsoft.com/office/drawing/2014/main" id="{86AFB146-D6CD-F883-A260-9DFC7F00F6BC}"/>
              </a:ext>
            </a:extLst>
          </p:cNvPr>
          <p:cNvSpPr txBox="1">
            <a:spLocks/>
          </p:cNvSpPr>
          <p:nvPr/>
        </p:nvSpPr>
        <p:spPr>
          <a:xfrm>
            <a:off x="6007211" y="908720"/>
            <a:ext cx="2952328" cy="554461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800" kern="1200" baseline="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2">
                    <a:lumMod val="60000"/>
                    <a:lumOff val="4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baseline="0">
                <a:solidFill>
                  <a:schemeClr val="tx2">
                    <a:lumMod val="60000"/>
                    <a:lumOff val="4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2">
                    <a:lumMod val="60000"/>
                    <a:lumOff val="4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sv-SE" sz="4400" b="1" dirty="0"/>
              <a:t>OPE-FÖRÄLDER </a:t>
            </a:r>
          </a:p>
          <a:p>
            <a:pPr marL="0" indent="0">
              <a:buFont typeface="Arial" pitchFamily="34" charset="0"/>
              <a:buNone/>
            </a:pPr>
            <a:endParaRPr lang="sv-SE" sz="4400" dirty="0"/>
          </a:p>
          <a:p>
            <a:pPr marL="0" indent="0">
              <a:buFont typeface="Arial" pitchFamily="34" charset="0"/>
              <a:buNone/>
            </a:pPr>
            <a:r>
              <a:rPr lang="sv-SE" sz="4400" dirty="0"/>
              <a:t>Ungdomars förhållande till idrott beror mycket på föräldrarnas inflytande och påverkan. Därför är det viktigt att vi har ett väl utvecklat samarbete mellan ledare och föräldrar. Vi ser det som mycket värdefullt att föräldrar involveras i vår ungdomsverksamhet. </a:t>
            </a:r>
          </a:p>
          <a:p>
            <a:pPr marL="0" indent="0">
              <a:buFont typeface="Arial" pitchFamily="34" charset="0"/>
              <a:buNone/>
            </a:pPr>
            <a:endParaRPr lang="sv-SE" sz="3200" dirty="0"/>
          </a:p>
          <a:p>
            <a:pPr marL="0" indent="0">
              <a:buFont typeface="Arial" pitchFamily="34" charset="0"/>
              <a:buNone/>
            </a:pPr>
            <a:r>
              <a:rPr lang="sv-SE" sz="4400" b="1" dirty="0"/>
              <a:t>Vi vill att </a:t>
            </a:r>
            <a:r>
              <a:rPr lang="sv-SE" sz="4400" b="1" dirty="0" err="1"/>
              <a:t>Ope</a:t>
            </a:r>
            <a:r>
              <a:rPr lang="sv-SE" sz="4400" b="1" dirty="0"/>
              <a:t>-föräldrar: </a:t>
            </a:r>
          </a:p>
          <a:p>
            <a:pPr marL="0" indent="0">
              <a:buFont typeface="Arial" pitchFamily="34" charset="0"/>
              <a:buNone/>
            </a:pPr>
            <a:r>
              <a:rPr lang="sv-SE" sz="4400" dirty="0"/>
              <a:t>Delar </a:t>
            </a:r>
            <a:r>
              <a:rPr lang="sv-SE" sz="4400" dirty="0" err="1"/>
              <a:t>Ope</a:t>
            </a:r>
            <a:r>
              <a:rPr lang="sv-SE" sz="4400" dirty="0"/>
              <a:t> IF:s policy. </a:t>
            </a:r>
          </a:p>
          <a:p>
            <a:pPr marL="0" indent="0">
              <a:buFont typeface="Arial" pitchFamily="34" charset="0"/>
              <a:buNone/>
            </a:pPr>
            <a:endParaRPr lang="sv-SE" sz="3200" dirty="0"/>
          </a:p>
          <a:p>
            <a:pPr marL="0" indent="0">
              <a:buFont typeface="Arial" pitchFamily="34" charset="0"/>
              <a:buNone/>
            </a:pPr>
            <a:r>
              <a:rPr lang="sv-SE" sz="4400" dirty="0"/>
              <a:t>Stöttar sina egna och andras barn/ungdomar. </a:t>
            </a:r>
          </a:p>
          <a:p>
            <a:pPr marL="0" indent="0">
              <a:buFont typeface="Arial" pitchFamily="34" charset="0"/>
              <a:buNone/>
            </a:pPr>
            <a:endParaRPr lang="sv-SE" sz="3200" dirty="0"/>
          </a:p>
          <a:p>
            <a:pPr marL="0" indent="0">
              <a:buFont typeface="Arial" pitchFamily="34" charset="0"/>
              <a:buNone/>
            </a:pPr>
            <a:r>
              <a:rPr lang="sv-SE" sz="4400" dirty="0"/>
              <a:t>Besöker träningar och matcher. </a:t>
            </a:r>
          </a:p>
          <a:p>
            <a:pPr marL="0" indent="0">
              <a:buFont typeface="Arial" pitchFamily="34" charset="0"/>
              <a:buNone/>
            </a:pPr>
            <a:endParaRPr lang="sv-SE" sz="3200" dirty="0"/>
          </a:p>
          <a:p>
            <a:pPr marL="0" indent="0">
              <a:buFont typeface="Arial" pitchFamily="34" charset="0"/>
              <a:buNone/>
            </a:pPr>
            <a:r>
              <a:rPr lang="sv-SE" sz="4400" dirty="0"/>
              <a:t>Agerar som representanter för </a:t>
            </a:r>
            <a:r>
              <a:rPr lang="sv-SE" sz="4400" dirty="0" err="1"/>
              <a:t>Ope</a:t>
            </a:r>
            <a:r>
              <a:rPr lang="sv-SE" sz="4400" dirty="0"/>
              <a:t> IF i samband med match och träning. </a:t>
            </a:r>
          </a:p>
          <a:p>
            <a:pPr marL="0" indent="0">
              <a:buFont typeface="Arial" pitchFamily="34" charset="0"/>
              <a:buNone/>
            </a:pPr>
            <a:endParaRPr lang="sv-SE" sz="3200" dirty="0"/>
          </a:p>
          <a:p>
            <a:pPr marL="0" indent="0">
              <a:buFont typeface="Arial" pitchFamily="34" charset="0"/>
              <a:buNone/>
            </a:pPr>
            <a:r>
              <a:rPr lang="sv-SE" sz="4400" dirty="0"/>
              <a:t>Ställer upp som resurspersoner för sitt lag. </a:t>
            </a:r>
          </a:p>
          <a:p>
            <a:pPr marL="0" indent="0">
              <a:buFont typeface="Arial" pitchFamily="34" charset="0"/>
              <a:buNone/>
            </a:pPr>
            <a:endParaRPr lang="sv-SE" sz="3200" dirty="0"/>
          </a:p>
          <a:p>
            <a:pPr marL="0" indent="0">
              <a:buFont typeface="Arial" pitchFamily="34" charset="0"/>
              <a:buNone/>
            </a:pPr>
            <a:r>
              <a:rPr lang="sv-SE" sz="4400" dirty="0"/>
              <a:t>Låter ledarna leda laget på träning och match. </a:t>
            </a:r>
          </a:p>
          <a:p>
            <a:pPr marL="0" indent="0">
              <a:buFont typeface="Arial" pitchFamily="34" charset="0"/>
              <a:buNone/>
            </a:pPr>
            <a:endParaRPr lang="sv-SE" sz="3200" dirty="0"/>
          </a:p>
          <a:p>
            <a:pPr marL="0" indent="0">
              <a:buFont typeface="Arial" pitchFamily="34" charset="0"/>
              <a:buNone/>
            </a:pPr>
            <a:r>
              <a:rPr lang="sv-SE" sz="4400" dirty="0"/>
              <a:t>Ser till att barnen inte tränar eller spelar match vid sjukdom. </a:t>
            </a:r>
          </a:p>
          <a:p>
            <a:pPr marL="0" indent="0">
              <a:buFont typeface="Arial" pitchFamily="34" charset="0"/>
              <a:buNone/>
            </a:pPr>
            <a:endParaRPr lang="sv-SE" sz="3200" dirty="0"/>
          </a:p>
          <a:p>
            <a:pPr marL="0" indent="0">
              <a:buFont typeface="Arial" pitchFamily="34" charset="0"/>
              <a:buNone/>
            </a:pPr>
            <a:r>
              <a:rPr lang="sv-SE" sz="4400" dirty="0"/>
              <a:t>Solidariskt hjälper till på föreningens arrangemang. </a:t>
            </a:r>
          </a:p>
          <a:p>
            <a:pPr marL="0" indent="0">
              <a:buFont typeface="Arial" pitchFamily="34" charset="0"/>
              <a:buNone/>
            </a:pPr>
            <a:endParaRPr lang="sv-SE" sz="3200" dirty="0"/>
          </a:p>
          <a:p>
            <a:pPr marL="0" indent="0">
              <a:buFont typeface="Arial" pitchFamily="34" charset="0"/>
              <a:buNone/>
            </a:pPr>
            <a:r>
              <a:rPr lang="sv-SE" sz="4400" dirty="0"/>
              <a:t>Ett aktivt föräldraengagemang underlättar vår strävan, att </a:t>
            </a:r>
            <a:r>
              <a:rPr lang="sv-SE" sz="4400" dirty="0" err="1"/>
              <a:t>Opes</a:t>
            </a:r>
            <a:r>
              <a:rPr lang="sv-SE" sz="4400" dirty="0"/>
              <a:t> spelare ska kännetecknas som </a:t>
            </a:r>
            <a:r>
              <a:rPr lang="sv-SE" sz="4400" b="1" dirty="0"/>
              <a:t>ENGAGERADE</a:t>
            </a:r>
            <a:r>
              <a:rPr lang="sv-SE" sz="4400" dirty="0"/>
              <a:t>, känna </a:t>
            </a:r>
            <a:r>
              <a:rPr lang="sv-SE" sz="4400" b="1" dirty="0"/>
              <a:t>GLÄDJE</a:t>
            </a:r>
            <a:r>
              <a:rPr lang="sv-SE" sz="4400" dirty="0"/>
              <a:t> vara goda kamrater, </a:t>
            </a:r>
            <a:r>
              <a:rPr lang="sv-SE" sz="4400" b="1" dirty="0"/>
              <a:t>KAMRATSKAP</a:t>
            </a:r>
            <a:r>
              <a:rPr lang="sv-SE" sz="4400" dirty="0"/>
              <a:t>, såväl sportsligt som socialt. </a:t>
            </a:r>
            <a:endParaRPr lang="sv-SE" sz="4400" b="1" dirty="0"/>
          </a:p>
          <a:p>
            <a:pPr marL="0" indent="0">
              <a:buFont typeface="Arial" pitchFamily="34" charset="0"/>
              <a:buNone/>
            </a:pPr>
            <a:endParaRPr lang="sv-SE" dirty="0"/>
          </a:p>
        </p:txBody>
      </p:sp>
    </p:spTree>
    <p:extLst>
      <p:ext uri="{BB962C8B-B14F-4D97-AF65-F5344CB8AC3E}">
        <p14:creationId xmlns:p14="http://schemas.microsoft.com/office/powerpoint/2010/main" val="244544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2BAF-5B22-9B1E-7B97-148E1138FEB6}"/>
              </a:ext>
            </a:extLst>
          </p:cNvPr>
          <p:cNvSpPr>
            <a:spLocks noGrp="1"/>
          </p:cNvSpPr>
          <p:nvPr>
            <p:ph type="title"/>
          </p:nvPr>
        </p:nvSpPr>
        <p:spPr/>
        <p:txBody>
          <a:bodyPr/>
          <a:lstStyle/>
          <a:p>
            <a:r>
              <a:rPr lang="sv-SE" dirty="0"/>
              <a:t>Ny sponsor profilkläder</a:t>
            </a:r>
          </a:p>
        </p:txBody>
      </p:sp>
      <p:pic>
        <p:nvPicPr>
          <p:cNvPr id="5" name="Picture 4">
            <a:extLst>
              <a:ext uri="{FF2B5EF4-FFF2-40B4-BE49-F238E27FC236}">
                <a16:creationId xmlns:a16="http://schemas.microsoft.com/office/drawing/2014/main" id="{60CD837E-AA25-9482-17CC-76EA58FFCCCD}"/>
              </a:ext>
            </a:extLst>
          </p:cNvPr>
          <p:cNvPicPr>
            <a:picLocks noChangeAspect="1"/>
          </p:cNvPicPr>
          <p:nvPr/>
        </p:nvPicPr>
        <p:blipFill>
          <a:blip r:embed="rId3"/>
          <a:stretch>
            <a:fillRect/>
          </a:stretch>
        </p:blipFill>
        <p:spPr>
          <a:xfrm>
            <a:off x="457200" y="1628800"/>
            <a:ext cx="8229600" cy="4286046"/>
          </a:xfrm>
          <a:prstGeom prst="rect">
            <a:avLst/>
          </a:prstGeom>
        </p:spPr>
      </p:pic>
    </p:spTree>
    <p:extLst>
      <p:ext uri="{BB962C8B-B14F-4D97-AF65-F5344CB8AC3E}">
        <p14:creationId xmlns:p14="http://schemas.microsoft.com/office/powerpoint/2010/main" val="2095655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latin typeface="Arial" panose="020B0604020202020204" pitchFamily="34" charset="0"/>
                <a:cs typeface="Arial" panose="020B0604020202020204" pitchFamily="34" charset="0"/>
              </a:rPr>
              <a:t>Arbetsinsatser 2025</a:t>
            </a:r>
          </a:p>
        </p:txBody>
      </p:sp>
      <p:sp>
        <p:nvSpPr>
          <p:cNvPr id="3" name="Vertical Text Placeholder 2">
            <a:extLst>
              <a:ext uri="{FF2B5EF4-FFF2-40B4-BE49-F238E27FC236}">
                <a16:creationId xmlns:a16="http://schemas.microsoft.com/office/drawing/2014/main" id="{5C885CB9-EF1C-2934-8777-6B50B3341497}"/>
              </a:ext>
            </a:extLst>
          </p:cNvPr>
          <p:cNvSpPr>
            <a:spLocks noGrp="1"/>
          </p:cNvSpPr>
          <p:nvPr>
            <p:ph type="body" orient="vert" idx="1"/>
          </p:nvPr>
        </p:nvSpPr>
        <p:spPr>
          <a:xfrm rot="16200000">
            <a:off x="2203339" y="-174142"/>
            <a:ext cx="4891682" cy="8075240"/>
          </a:xfrm>
        </p:spPr>
        <p:txBody>
          <a:bodyPr>
            <a:normAutofit/>
          </a:bodyPr>
          <a:lstStyle/>
          <a:p>
            <a:pPr marL="0" indent="0">
              <a:buNone/>
            </a:pPr>
            <a:r>
              <a:rPr lang="sv-SE" dirty="0">
                <a:latin typeface="Arial" panose="020B0604020202020204" pitchFamily="34" charset="0"/>
                <a:cs typeface="Arial" panose="020B0604020202020204" pitchFamily="34" charset="0"/>
              </a:rPr>
              <a:t>Föräldraansvarig Frida Hallqvist</a:t>
            </a:r>
            <a:endParaRPr lang="sv-SE" sz="2400" dirty="0">
              <a:latin typeface="Arial" panose="020B0604020202020204" pitchFamily="34" charset="0"/>
              <a:cs typeface="Arial" panose="020B0604020202020204" pitchFamily="34" charset="0"/>
            </a:endParaRPr>
          </a:p>
          <a:p>
            <a:pPr>
              <a:buFont typeface="Calibri" panose="020F0502020204030204" pitchFamily="34" charset="0"/>
              <a:buChar char="⁻"/>
            </a:pPr>
            <a:r>
              <a:rPr lang="sv-SE" sz="2400" dirty="0">
                <a:latin typeface="Arial" panose="020B0604020202020204" pitchFamily="34" charset="0"/>
                <a:cs typeface="Arial" panose="020B0604020202020204" pitchFamily="34" charset="0"/>
              </a:rPr>
              <a:t>Storsjöcupen (KÖK? – litet kök förhoppningsvis) -LAGET</a:t>
            </a:r>
          </a:p>
          <a:p>
            <a:pPr>
              <a:buFont typeface="Calibri" panose="020F0502020204030204" pitchFamily="34" charset="0"/>
              <a:buChar char="⁻"/>
            </a:pPr>
            <a:r>
              <a:rPr lang="sv-SE" sz="2400" dirty="0">
                <a:latin typeface="Arial" panose="020B0604020202020204" pitchFamily="34" charset="0"/>
                <a:cs typeface="Arial" panose="020B0604020202020204" pitchFamily="34" charset="0"/>
              </a:rPr>
              <a:t>Storsjöyran (6-personer) - OPE</a:t>
            </a:r>
          </a:p>
          <a:p>
            <a:pPr>
              <a:buFont typeface="Calibri" panose="020F0502020204030204" pitchFamily="34" charset="0"/>
              <a:buChar char="⁻"/>
            </a:pPr>
            <a:r>
              <a:rPr lang="sv-SE" sz="2400" dirty="0">
                <a:latin typeface="Arial" panose="020B0604020202020204" pitchFamily="34" charset="0"/>
                <a:cs typeface="Arial" panose="020B0604020202020204" pitchFamily="34" charset="0"/>
              </a:rPr>
              <a:t>Avslutning Torvallen? -OPE</a:t>
            </a:r>
          </a:p>
          <a:p>
            <a:pPr>
              <a:buFont typeface="Calibri" panose="020F0502020204030204" pitchFamily="34" charset="0"/>
              <a:buChar char="⁻"/>
            </a:pPr>
            <a:r>
              <a:rPr lang="sv-SE" sz="2400" dirty="0">
                <a:latin typeface="Arial" panose="020B0604020202020204" pitchFamily="34" charset="0"/>
                <a:cs typeface="Arial" panose="020B0604020202020204" pitchFamily="34" charset="0"/>
              </a:rPr>
              <a:t>Bingolotter uppesittarkväll (15 lotter/spelare). Laget tjänar 8 kr/lott</a:t>
            </a:r>
          </a:p>
          <a:p>
            <a:pPr>
              <a:buFont typeface="Calibri" panose="020F0502020204030204" pitchFamily="34" charset="0"/>
              <a:buChar char="⁻"/>
            </a:pPr>
            <a:r>
              <a:rPr lang="sv-SE" sz="2400" dirty="0">
                <a:latin typeface="Arial" panose="020B0604020202020204" pitchFamily="34" charset="0"/>
                <a:cs typeface="Arial" panose="020B0604020202020204" pitchFamily="34" charset="0"/>
              </a:rPr>
              <a:t>OPE häftet </a:t>
            </a:r>
            <a:r>
              <a:rPr lang="sv-SE" sz="2400" dirty="0" err="1">
                <a:latin typeface="Arial" panose="020B0604020202020204" pitchFamily="34" charset="0"/>
                <a:cs typeface="Arial" panose="020B0604020202020204" pitchFamily="34" charset="0"/>
              </a:rPr>
              <a:t>vår+höst</a:t>
            </a:r>
            <a:r>
              <a:rPr lang="sv-SE" sz="2400" dirty="0">
                <a:latin typeface="Arial" panose="020B0604020202020204" pitchFamily="34" charset="0"/>
                <a:cs typeface="Arial" panose="020B0604020202020204" pitchFamily="34" charset="0"/>
              </a:rPr>
              <a:t> (3+3 häften/spelare). Laget tjänar 20kr/häfte</a:t>
            </a:r>
          </a:p>
          <a:p>
            <a:pPr>
              <a:buFont typeface="Calibri" panose="020F0502020204030204" pitchFamily="34" charset="0"/>
              <a:buChar char="⁻"/>
            </a:pPr>
            <a:r>
              <a:rPr lang="sv-SE" sz="2400" dirty="0">
                <a:latin typeface="Arial" panose="020B0604020202020204" pitchFamily="34" charset="0"/>
                <a:cs typeface="Arial" panose="020B0604020202020204" pitchFamily="34" charset="0"/>
              </a:rPr>
              <a:t>JOYNA, laget tjänar 300kr/prenumeration</a:t>
            </a:r>
          </a:p>
        </p:txBody>
      </p:sp>
    </p:spTree>
    <p:extLst>
      <p:ext uri="{BB962C8B-B14F-4D97-AF65-F5344CB8AC3E}">
        <p14:creationId xmlns:p14="http://schemas.microsoft.com/office/powerpoint/2010/main" val="304958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C728-EA90-5114-87C1-8A89AD71AB59}"/>
              </a:ext>
            </a:extLst>
          </p:cNvPr>
          <p:cNvSpPr>
            <a:spLocks noGrp="1"/>
          </p:cNvSpPr>
          <p:nvPr>
            <p:ph type="title"/>
          </p:nvPr>
        </p:nvSpPr>
        <p:spPr/>
        <p:txBody>
          <a:bodyPr/>
          <a:lstStyle/>
          <a:p>
            <a:r>
              <a:rPr lang="sv-SE" dirty="0"/>
              <a:t>EKONOMI -Lagkassa</a:t>
            </a:r>
          </a:p>
        </p:txBody>
      </p:sp>
      <p:sp>
        <p:nvSpPr>
          <p:cNvPr id="4" name="Vertical Text Placeholder 2">
            <a:extLst>
              <a:ext uri="{FF2B5EF4-FFF2-40B4-BE49-F238E27FC236}">
                <a16:creationId xmlns:a16="http://schemas.microsoft.com/office/drawing/2014/main" id="{2591B380-C3E5-81A7-CAA6-8CCCB11B3041}"/>
              </a:ext>
            </a:extLst>
          </p:cNvPr>
          <p:cNvSpPr>
            <a:spLocks noGrp="1"/>
          </p:cNvSpPr>
          <p:nvPr>
            <p:ph type="body" orient="vert" idx="1"/>
          </p:nvPr>
        </p:nvSpPr>
        <p:spPr>
          <a:xfrm rot="16200000">
            <a:off x="2419362" y="-390165"/>
            <a:ext cx="4459635" cy="8075240"/>
          </a:xfrm>
        </p:spPr>
        <p:txBody>
          <a:bodyPr>
            <a:normAutofit fontScale="92500" lnSpcReduction="20000"/>
          </a:bodyPr>
          <a:lstStyle/>
          <a:p>
            <a:pPr marL="0" indent="0">
              <a:buNone/>
            </a:pPr>
            <a:r>
              <a:rPr lang="sv-SE" sz="2800" dirty="0"/>
              <a:t>Lagledare/lagkassörer Emelie Edberg o Anna </a:t>
            </a:r>
            <a:r>
              <a:rPr lang="sv-SE" sz="2800" dirty="0" err="1"/>
              <a:t>Mehner</a:t>
            </a:r>
            <a:endParaRPr lang="sv-SE" sz="2800" dirty="0"/>
          </a:p>
          <a:p>
            <a:pPr marL="0" indent="0">
              <a:buNone/>
            </a:pPr>
            <a:endParaRPr lang="sv-SE" sz="2800" dirty="0"/>
          </a:p>
          <a:p>
            <a:r>
              <a:rPr lang="sv-SE" sz="2800" dirty="0"/>
              <a:t>Inkomster till Lagkassan:</a:t>
            </a:r>
          </a:p>
          <a:p>
            <a:pPr lvl="1">
              <a:buFont typeface="Calibri" panose="020F0502020204030204" pitchFamily="34" charset="0"/>
              <a:buChar char="⁻"/>
            </a:pPr>
            <a:r>
              <a:rPr lang="sv-SE" sz="2400" dirty="0" err="1"/>
              <a:t>Fösäljning</a:t>
            </a:r>
            <a:r>
              <a:rPr lang="sv-SE" sz="2400" dirty="0"/>
              <a:t> OPE häften</a:t>
            </a:r>
          </a:p>
          <a:p>
            <a:pPr lvl="1">
              <a:buFont typeface="Calibri" panose="020F0502020204030204" pitchFamily="34" charset="0"/>
              <a:buChar char="⁻"/>
            </a:pPr>
            <a:r>
              <a:rPr lang="sv-SE" sz="2400" dirty="0"/>
              <a:t>Försäljning Bingolotter</a:t>
            </a:r>
          </a:p>
          <a:p>
            <a:pPr lvl="1">
              <a:buFont typeface="Calibri" panose="020F0502020204030204" pitchFamily="34" charset="0"/>
              <a:buChar char="⁻"/>
            </a:pPr>
            <a:r>
              <a:rPr lang="sv-SE" sz="2400" dirty="0"/>
              <a:t>Föräldrainsats Storsjöcupen</a:t>
            </a:r>
          </a:p>
          <a:p>
            <a:pPr marL="0" indent="0">
              <a:buNone/>
            </a:pPr>
            <a:endParaRPr lang="sv-SE" sz="2800" dirty="0"/>
          </a:p>
          <a:p>
            <a:r>
              <a:rPr lang="sv-SE" sz="2800" dirty="0"/>
              <a:t>Utgifter:</a:t>
            </a:r>
          </a:p>
          <a:p>
            <a:pPr lvl="1">
              <a:buFont typeface="Calibri" panose="020F0502020204030204" pitchFamily="34" charset="0"/>
              <a:buChar char="⁻"/>
            </a:pPr>
            <a:r>
              <a:rPr lang="sv-SE" sz="2400" dirty="0"/>
              <a:t>Anmälningsavgifter Cuper</a:t>
            </a:r>
          </a:p>
          <a:p>
            <a:pPr lvl="1">
              <a:buFont typeface="Calibri" panose="020F0502020204030204" pitchFamily="34" charset="0"/>
              <a:buChar char="⁻"/>
            </a:pPr>
            <a:r>
              <a:rPr lang="sv-SE" sz="2400" dirty="0"/>
              <a:t>Transport till externa cuper</a:t>
            </a:r>
          </a:p>
          <a:p>
            <a:pPr lvl="1">
              <a:buFont typeface="Calibri" panose="020F0502020204030204" pitchFamily="34" charset="0"/>
              <a:buChar char="⁻"/>
            </a:pPr>
            <a:r>
              <a:rPr lang="sv-SE" sz="2400" dirty="0"/>
              <a:t>Deltagaravgift cuper ink ledare</a:t>
            </a:r>
          </a:p>
        </p:txBody>
      </p:sp>
    </p:spTree>
    <p:extLst>
      <p:ext uri="{BB962C8B-B14F-4D97-AF65-F5344CB8AC3E}">
        <p14:creationId xmlns:p14="http://schemas.microsoft.com/office/powerpoint/2010/main" val="3610582829"/>
      </p:ext>
    </p:extLst>
  </p:cSld>
  <p:clrMapOvr>
    <a:masterClrMapping/>
  </p:clrMapOvr>
</p:sld>
</file>

<file path=ppt/theme/theme1.xml><?xml version="1.0" encoding="utf-8"?>
<a:theme xmlns:a="http://schemas.openxmlformats.org/drawingml/2006/main" name="Presentationsma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B9339B67CCE484A8DC2313BB333C1C5" ma:contentTypeVersion="14" ma:contentTypeDescription="Skapa ett nytt dokument." ma:contentTypeScope="" ma:versionID="4208de8ba56b014950a6239dc1354769">
  <xsd:schema xmlns:xsd="http://www.w3.org/2001/XMLSchema" xmlns:xs="http://www.w3.org/2001/XMLSchema" xmlns:p="http://schemas.microsoft.com/office/2006/metadata/properties" xmlns:ns2="1d97a704-38a8-4d7b-a2b2-2f40ad700f9f" xmlns:ns3="c63cdb64-2549-4190-83fe-e0a096f6fa67" targetNamespace="http://schemas.microsoft.com/office/2006/metadata/properties" ma:root="true" ma:fieldsID="4124dbf69fcded22648e5e03fcbd793a" ns2:_="" ns3:_="">
    <xsd:import namespace="1d97a704-38a8-4d7b-a2b2-2f40ad700f9f"/>
    <xsd:import namespace="c63cdb64-2549-4190-83fe-e0a096f6fa6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7a704-38a8-4d7b-a2b2-2f40ad700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21dd889e-25c1-433c-8e86-335c4d5c81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3cdb64-2549-4190-83fe-e0a096f6fa6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76a9528-25f2-4683-8bc8-ba2347f7970c}" ma:internalName="TaxCatchAll" ma:showField="CatchAllData" ma:web="c63cdb64-2549-4190-83fe-e0a096f6fa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97a704-38a8-4d7b-a2b2-2f40ad700f9f">
      <Terms xmlns="http://schemas.microsoft.com/office/infopath/2007/PartnerControls"/>
    </lcf76f155ced4ddcb4097134ff3c332f>
    <TaxCatchAll xmlns="c63cdb64-2549-4190-83fe-e0a096f6fa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72314-0DF2-4BF5-A89D-4713F16288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7a704-38a8-4d7b-a2b2-2f40ad700f9f"/>
    <ds:schemaRef ds:uri="c63cdb64-2549-4190-83fe-e0a096f6f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AD39E2-42A5-40F5-9FC6-635D56DE637A}">
  <ds:schemaRefs>
    <ds:schemaRef ds:uri="1d97a704-38a8-4d7b-a2b2-2f40ad700f9f"/>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c63cdb64-2549-4190-83fe-e0a096f6fa67"/>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16E3F60-B386-4C6E-8D95-4382095293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presentationsmall</Template>
  <TotalTime>0</TotalTime>
  <Words>2776</Words>
  <Application>Microsoft Office PowerPoint</Application>
  <PresentationFormat>On-screen Show (4:3)</PresentationFormat>
  <Paragraphs>572</Paragraphs>
  <Slides>34</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Stag Sans</vt:lpstr>
      <vt:lpstr>StagSans</vt:lpstr>
      <vt:lpstr>Arial</vt:lpstr>
      <vt:lpstr>Calibri</vt:lpstr>
      <vt:lpstr>Presentationsmall</vt:lpstr>
      <vt:lpstr>Föräldrar och spelarmöte F10 Framtidslaget </vt:lpstr>
      <vt:lpstr>Träning Söndag V9???</vt:lpstr>
      <vt:lpstr>Agenda </vt:lpstr>
      <vt:lpstr>FURUPARKEN</vt:lpstr>
      <vt:lpstr> </vt:lpstr>
      <vt:lpstr>Policy Ope IF</vt:lpstr>
      <vt:lpstr>Ny sponsor profilkläder</vt:lpstr>
      <vt:lpstr>Arbetsinsatser 2025</vt:lpstr>
      <vt:lpstr>EKONOMI -Lagkassa</vt:lpstr>
      <vt:lpstr>Ekonomi - lagkassa</vt:lpstr>
      <vt:lpstr> </vt:lpstr>
      <vt:lpstr> </vt:lpstr>
      <vt:lpstr> </vt:lpstr>
      <vt:lpstr>PowerPoint Presentation</vt:lpstr>
      <vt:lpstr>Träna/spela  annan grupp/match miljö</vt:lpstr>
      <vt:lpstr>Viktigt!</vt:lpstr>
      <vt:lpstr>Nuläget i träningsgruppen</vt:lpstr>
      <vt:lpstr>Saknas personer runt laget</vt:lpstr>
      <vt:lpstr>Kommunikation</vt:lpstr>
      <vt:lpstr>Reflektioner försäsong oktober-24 t.o.m idag samt framåt</vt:lpstr>
      <vt:lpstr>OPE IF F10</vt:lpstr>
      <vt:lpstr>Detta kommer vi jobba med</vt:lpstr>
      <vt:lpstr>Viktigt vid träning</vt:lpstr>
      <vt:lpstr>Rätt utrustning träning</vt:lpstr>
      <vt:lpstr>Viktigt vid match</vt:lpstr>
      <vt:lpstr>Rätt utrustning match</vt:lpstr>
      <vt:lpstr>PowerPoint Presentation</vt:lpstr>
      <vt:lpstr>Regler bussresor bortamatch</vt:lpstr>
      <vt:lpstr>Tränigsnärvaro kontra matchtid</vt:lpstr>
      <vt:lpstr>Policy OPE-spelare</vt:lpstr>
      <vt:lpstr>Spelregler F10</vt:lpstr>
      <vt:lpstr>PowerPoint Presentation</vt:lpstr>
      <vt:lpstr>Spelaraktivitet/träningshelg</vt:lpstr>
      <vt:lpstr>Övriga frågor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Anna-Karin Broström</dc:creator>
  <cp:lastModifiedBy>Jens Torstemo</cp:lastModifiedBy>
  <cp:revision>76</cp:revision>
  <cp:lastPrinted>2025-02-25T11:20:09Z</cp:lastPrinted>
  <dcterms:created xsi:type="dcterms:W3CDTF">2020-03-07T14:28:19Z</dcterms:created>
  <dcterms:modified xsi:type="dcterms:W3CDTF">2025-02-25T11:47:23Z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0x0101005B9339B67CCE484A8DC2313BB333C1C5</vt:lpwstr>
  </property>
  <property fmtid="{D5CDD505-2E9C-101B-9397-08002B2CF9AE}" pid="4" name="MSIP_Label_6f1dfa39-20e6-46a0-a362-a00ad8b9b419_Enabled">
    <vt:lpwstr>true</vt:lpwstr>
  </property>
  <property fmtid="{D5CDD505-2E9C-101B-9397-08002B2CF9AE}" pid="5" name="MSIP_Label_6f1dfa39-20e6-46a0-a362-a00ad8b9b419_SetDate">
    <vt:lpwstr>2024-09-03T10:27:33Z</vt:lpwstr>
  </property>
  <property fmtid="{D5CDD505-2E9C-101B-9397-08002B2CF9AE}" pid="6" name="MSIP_Label_6f1dfa39-20e6-46a0-a362-a00ad8b9b419_Method">
    <vt:lpwstr>Standard</vt:lpwstr>
  </property>
  <property fmtid="{D5CDD505-2E9C-101B-9397-08002B2CF9AE}" pid="7" name="MSIP_Label_6f1dfa39-20e6-46a0-a362-a00ad8b9b419_Name">
    <vt:lpwstr>Arla Internal</vt:lpwstr>
  </property>
  <property fmtid="{D5CDD505-2E9C-101B-9397-08002B2CF9AE}" pid="8" name="MSIP_Label_6f1dfa39-20e6-46a0-a362-a00ad8b9b419_SiteId">
    <vt:lpwstr>f10e34fe-8994-4b52-a7da-4f7aa9068ca0</vt:lpwstr>
  </property>
  <property fmtid="{D5CDD505-2E9C-101B-9397-08002B2CF9AE}" pid="9" name="MSIP_Label_6f1dfa39-20e6-46a0-a362-a00ad8b9b419_ActionId">
    <vt:lpwstr>084b83e0-41f0-49e0-b07c-a6cdf0af6c9b</vt:lpwstr>
  </property>
  <property fmtid="{D5CDD505-2E9C-101B-9397-08002B2CF9AE}" pid="10" name="MSIP_Label_6f1dfa39-20e6-46a0-a362-a00ad8b9b419_ContentBits">
    <vt:lpwstr>0</vt:lpwstr>
  </property>
</Properties>
</file>