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84" r:id="rId6"/>
    <p:sldId id="292" r:id="rId7"/>
    <p:sldId id="302" r:id="rId8"/>
    <p:sldId id="297" r:id="rId9"/>
    <p:sldId id="293" r:id="rId10"/>
    <p:sldId id="304" r:id="rId11"/>
    <p:sldId id="286" r:id="rId12"/>
    <p:sldId id="289" r:id="rId13"/>
    <p:sldId id="288" r:id="rId14"/>
    <p:sldId id="295" r:id="rId15"/>
    <p:sldId id="301" r:id="rId16"/>
    <p:sldId id="299" r:id="rId17"/>
    <p:sldId id="296" r:id="rId18"/>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DF144C-C52D-401C-9CAF-36320A33210B}" v="6" dt="2023-03-15T07:35:32.9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74816" autoAdjust="0"/>
  </p:normalViewPr>
  <p:slideViewPr>
    <p:cSldViewPr>
      <p:cViewPr varScale="1">
        <p:scale>
          <a:sx n="61" d="100"/>
          <a:sy n="61" d="100"/>
        </p:scale>
        <p:origin x="1118"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347" cy="496490"/>
          </a:xfrm>
          <a:prstGeom prst="rect">
            <a:avLst/>
          </a:prstGeom>
        </p:spPr>
        <p:txBody>
          <a:bodyPr vert="horz" lIns="91449" tIns="45725" rIns="91449" bIns="45725" rtlCol="0"/>
          <a:lstStyle>
            <a:lvl1pPr algn="l">
              <a:defRPr sz="1200"/>
            </a:lvl1pPr>
          </a:lstStyle>
          <a:p>
            <a:endParaRPr lang="en-US"/>
          </a:p>
        </p:txBody>
      </p:sp>
      <p:sp>
        <p:nvSpPr>
          <p:cNvPr id="3" name="Date Placeholder 2"/>
          <p:cNvSpPr>
            <a:spLocks noGrp="1"/>
          </p:cNvSpPr>
          <p:nvPr>
            <p:ph type="dt" idx="1"/>
          </p:nvPr>
        </p:nvSpPr>
        <p:spPr>
          <a:xfrm>
            <a:off x="3851343" y="1"/>
            <a:ext cx="2946347" cy="496490"/>
          </a:xfrm>
          <a:prstGeom prst="rect">
            <a:avLst/>
          </a:prstGeom>
        </p:spPr>
        <p:txBody>
          <a:bodyPr vert="horz" lIns="91449" tIns="45725" rIns="91449" bIns="45725" rtlCol="0"/>
          <a:lstStyle>
            <a:lvl1pPr algn="r">
              <a:defRPr sz="1200"/>
            </a:lvl1pPr>
          </a:lstStyle>
          <a:p>
            <a:fld id="{8DCAB763-BBD5-436D-997D-6E7D8D68A1B3}" type="datetimeFigureOut">
              <a:rPr lang="en-US" smtClean="0"/>
              <a:pPr/>
              <a:t>5/15/2023</a:t>
            </a:fld>
            <a:endParaRPr lang="en-US"/>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9" tIns="45725" rIns="91449" bIns="45725" rtlCol="0" anchor="ctr"/>
          <a:lstStyle/>
          <a:p>
            <a:endParaRPr lang="en-US"/>
          </a:p>
        </p:txBody>
      </p:sp>
      <p:sp>
        <p:nvSpPr>
          <p:cNvPr id="5" name="Notes Placeholder 4"/>
          <p:cNvSpPr>
            <a:spLocks noGrp="1"/>
          </p:cNvSpPr>
          <p:nvPr>
            <p:ph type="body" sz="quarter" idx="3"/>
          </p:nvPr>
        </p:nvSpPr>
        <p:spPr>
          <a:xfrm>
            <a:off x="679927" y="4716662"/>
            <a:ext cx="5439410" cy="4468416"/>
          </a:xfrm>
          <a:prstGeom prst="rect">
            <a:avLst/>
          </a:prstGeom>
        </p:spPr>
        <p:txBody>
          <a:bodyPr vert="horz" lIns="91449" tIns="45725" rIns="91449" bIns="457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31600"/>
            <a:ext cx="2946347" cy="496490"/>
          </a:xfrm>
          <a:prstGeom prst="rect">
            <a:avLst/>
          </a:prstGeom>
        </p:spPr>
        <p:txBody>
          <a:bodyPr vert="horz" lIns="91449" tIns="45725" rIns="91449" bIns="45725" rtlCol="0" anchor="b"/>
          <a:lstStyle>
            <a:lvl1pPr algn="l">
              <a:defRPr sz="1200"/>
            </a:lvl1pPr>
          </a:lstStyle>
          <a:p>
            <a:endParaRPr lang="en-US"/>
          </a:p>
        </p:txBody>
      </p:sp>
      <p:sp>
        <p:nvSpPr>
          <p:cNvPr id="7" name="Slide Number Placeholder 6"/>
          <p:cNvSpPr>
            <a:spLocks noGrp="1"/>
          </p:cNvSpPr>
          <p:nvPr>
            <p:ph type="sldNum" sz="quarter" idx="5"/>
          </p:nvPr>
        </p:nvSpPr>
        <p:spPr>
          <a:xfrm>
            <a:off x="3851343" y="9431600"/>
            <a:ext cx="2946347" cy="496490"/>
          </a:xfrm>
          <a:prstGeom prst="rect">
            <a:avLst/>
          </a:prstGeom>
        </p:spPr>
        <p:txBody>
          <a:bodyPr vert="horz" lIns="91449" tIns="45725" rIns="91449" bIns="45725" rtlCol="0" anchor="b"/>
          <a:lstStyle>
            <a:lvl1pPr algn="r">
              <a:defRPr sz="1200"/>
            </a:lvl1pPr>
          </a:lstStyle>
          <a:p>
            <a:fld id="{5650FF4D-175F-4B37-A915-02EB584EB40E}" type="slidenum">
              <a:rPr lang="en-US" smtClean="0"/>
              <a:pPr/>
              <a:t>‹#›</a:t>
            </a:fld>
            <a:endParaRPr lang="en-US"/>
          </a:p>
        </p:txBody>
      </p:sp>
    </p:spTree>
    <p:extLst>
      <p:ext uri="{BB962C8B-B14F-4D97-AF65-F5344CB8AC3E}">
        <p14:creationId xmlns:p14="http://schemas.microsoft.com/office/powerpoint/2010/main" val="2129292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Välkommen- Ordningsregler: Gå inte igenom larmad dörr mot skolan. Ni får ej lämna klubben utan att säga till. Vill ni åka hem pratar ni med oss. Använd ej biljardbord. Ej TV spel. Mobilfritt under vårat arbetspass.  </a:t>
            </a:r>
          </a:p>
          <a:p>
            <a:r>
              <a:rPr lang="sv-SE" dirty="0"/>
              <a:t>Tyst </a:t>
            </a:r>
            <a:r>
              <a:rPr lang="sv-SE" dirty="0" err="1"/>
              <a:t>kl</a:t>
            </a:r>
            <a:r>
              <a:rPr lang="sv-SE" dirty="0"/>
              <a:t> 22. </a:t>
            </a:r>
            <a:endParaRPr lang="en-US" dirty="0"/>
          </a:p>
        </p:txBody>
      </p:sp>
      <p:sp>
        <p:nvSpPr>
          <p:cNvPr id="4" name="Slide Number Placeholder 3"/>
          <p:cNvSpPr>
            <a:spLocks noGrp="1"/>
          </p:cNvSpPr>
          <p:nvPr>
            <p:ph type="sldNum" sz="quarter" idx="5"/>
          </p:nvPr>
        </p:nvSpPr>
        <p:spPr/>
        <p:txBody>
          <a:bodyPr/>
          <a:lstStyle/>
          <a:p>
            <a:fld id="{5650FF4D-175F-4B37-A915-02EB584EB40E}" type="slidenum">
              <a:rPr lang="en-US" smtClean="0"/>
              <a:pPr/>
              <a:t>2</a:t>
            </a:fld>
            <a:endParaRPr lang="en-US"/>
          </a:p>
        </p:txBody>
      </p:sp>
    </p:spTree>
    <p:extLst>
      <p:ext uri="{BB962C8B-B14F-4D97-AF65-F5344CB8AC3E}">
        <p14:creationId xmlns:p14="http://schemas.microsoft.com/office/powerpoint/2010/main" val="789723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50FF4D-175F-4B37-A915-02EB584EB40E}" type="slidenum">
              <a:rPr lang="en-US" smtClean="0"/>
              <a:pPr/>
              <a:t>7</a:t>
            </a:fld>
            <a:endParaRPr lang="en-US"/>
          </a:p>
        </p:txBody>
      </p:sp>
    </p:spTree>
    <p:extLst>
      <p:ext uri="{BB962C8B-B14F-4D97-AF65-F5344CB8AC3E}">
        <p14:creationId xmlns:p14="http://schemas.microsoft.com/office/powerpoint/2010/main" val="3158990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Ställ en öppen fråga till helgrupp hur man upplevde filmen </a:t>
            </a:r>
            <a:endParaRPr lang="en-US" dirty="0"/>
          </a:p>
        </p:txBody>
      </p:sp>
      <p:sp>
        <p:nvSpPr>
          <p:cNvPr id="4" name="Slide Number Placeholder 3"/>
          <p:cNvSpPr>
            <a:spLocks noGrp="1"/>
          </p:cNvSpPr>
          <p:nvPr>
            <p:ph type="sldNum" sz="quarter" idx="5"/>
          </p:nvPr>
        </p:nvSpPr>
        <p:spPr/>
        <p:txBody>
          <a:bodyPr/>
          <a:lstStyle/>
          <a:p>
            <a:fld id="{5650FF4D-175F-4B37-A915-02EB584EB40E}" type="slidenum">
              <a:rPr lang="en-US" smtClean="0"/>
              <a:pPr/>
              <a:t>12</a:t>
            </a:fld>
            <a:endParaRPr lang="en-US"/>
          </a:p>
        </p:txBody>
      </p:sp>
    </p:spTree>
    <p:extLst>
      <p:ext uri="{BB962C8B-B14F-4D97-AF65-F5344CB8AC3E}">
        <p14:creationId xmlns:p14="http://schemas.microsoft.com/office/powerpoint/2010/main" val="26617860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91223"/>
            <a:ext cx="7772400" cy="1470025"/>
          </a:xfrm>
        </p:spPr>
        <p:txBody>
          <a:bodyPr/>
          <a:lstStyle>
            <a:lvl1pPr>
              <a:defRPr baseline="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149E1348-C1BC-4A44-B44E-7C84DCB70787}" type="datetimeFigureOut">
              <a:rPr lang="en-US" smtClean="0"/>
              <a:pPr/>
              <a:t>5/15/2023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1BA8AAB-46CD-4A04-AD31-79E4D3AE80D0}" type="slidenum">
              <a:rPr lang="en-US" smtClean="0"/>
              <a:pPr/>
              <a:t>‹#›</a:t>
            </a:fld>
            <a:endParaRPr lang="en-US"/>
          </a:p>
        </p:txBody>
      </p:sp>
      <p:pic>
        <p:nvPicPr>
          <p:cNvPr id="1027" name="Picture 3" descr="C:\Documents and Settings\Ope\Desktop\Ope IF lagerblad (krans) n2 kopia.JPG"/>
          <p:cNvPicPr>
            <a:picLocks noChangeAspect="1" noChangeArrowheads="1"/>
          </p:cNvPicPr>
          <p:nvPr userDrawn="1"/>
        </p:nvPicPr>
        <p:blipFill>
          <a:blip r:embed="rId2" cstate="print"/>
          <a:srcRect/>
          <a:stretch>
            <a:fillRect/>
          </a:stretch>
        </p:blipFill>
        <p:spPr bwMode="auto">
          <a:xfrm>
            <a:off x="2602800" y="140072"/>
            <a:ext cx="4216400" cy="3937000"/>
          </a:xfrm>
          <a:prstGeom prst="rect">
            <a:avLst/>
          </a:prstGeom>
          <a:noFill/>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9E1348-C1BC-4A44-B44E-7C84DCB70787}" type="datetimeFigureOut">
              <a:rPr lang="en-US" smtClean="0"/>
              <a:pPr/>
              <a:t>5/15/2023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1BA8AAB-46CD-4A04-AD31-79E4D3AE80D0}" type="slidenum">
              <a:rPr lang="en-US" smtClean="0"/>
              <a:pPr/>
              <a:t>‹#›</a:t>
            </a:fld>
            <a:endParaRPr lang="en-US"/>
          </a:p>
        </p:txBody>
      </p:sp>
      <p:pic>
        <p:nvPicPr>
          <p:cNvPr id="7"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9E1348-C1BC-4A44-B44E-7C84DCB70787}" type="datetimeFigureOut">
              <a:rPr lang="en-US" smtClean="0"/>
              <a:pPr/>
              <a:t>5/15/2023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1BA8AAB-46CD-4A04-AD31-79E4D3AE80D0}" type="slidenum">
              <a:rPr lang="en-US" smtClean="0"/>
              <a:pPr/>
              <a:t>‹#›</a:t>
            </a:fld>
            <a:endParaRPr lang="en-US"/>
          </a:p>
        </p:txBody>
      </p:sp>
      <p:pic>
        <p:nvPicPr>
          <p:cNvPr id="7"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9E1348-C1BC-4A44-B44E-7C84DCB70787}" type="datetimeFigureOut">
              <a:rPr lang="en-US" smtClean="0"/>
              <a:pPr/>
              <a:t>5/15/2023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1BA8AAB-46CD-4A04-AD31-79E4D3AE80D0}" type="slidenum">
              <a:rPr lang="en-US" smtClean="0"/>
              <a:pPr/>
              <a:t>‹#›</a:t>
            </a:fld>
            <a:endParaRPr lang="en-US"/>
          </a:p>
        </p:txBody>
      </p:sp>
      <p:pic>
        <p:nvPicPr>
          <p:cNvPr id="8"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9E1348-C1BC-4A44-B44E-7C84DCB70787}" type="datetimeFigureOut">
              <a:rPr lang="en-US" smtClean="0"/>
              <a:pPr/>
              <a:t>5/15/2023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1BA8AAB-46CD-4A04-AD31-79E4D3AE80D0}" type="slidenum">
              <a:rPr lang="en-US" smtClean="0"/>
              <a:pPr/>
              <a:t>‹#›</a:t>
            </a:fld>
            <a:endParaRPr lang="en-US"/>
          </a:p>
        </p:txBody>
      </p:sp>
      <p:pic>
        <p:nvPicPr>
          <p:cNvPr id="7"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9E1348-C1BC-4A44-B44E-7C84DCB70787}" type="datetimeFigureOut">
              <a:rPr lang="en-US" smtClean="0"/>
              <a:pPr/>
              <a:t>5/15/2023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1BA8AAB-46CD-4A04-AD31-79E4D3AE80D0}" type="slidenum">
              <a:rPr lang="en-US" smtClean="0"/>
              <a:pPr/>
              <a:t>‹#›</a:t>
            </a:fld>
            <a:endParaRPr lang="en-US"/>
          </a:p>
        </p:txBody>
      </p:sp>
      <p:pic>
        <p:nvPicPr>
          <p:cNvPr id="8"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9E1348-C1BC-4A44-B44E-7C84DCB70787}" type="datetimeFigureOut">
              <a:rPr lang="en-US" smtClean="0"/>
              <a:pPr/>
              <a:t>5/15/2023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91BA8AAB-46CD-4A04-AD31-79E4D3AE80D0}" type="slidenum">
              <a:rPr lang="en-US" smtClean="0"/>
              <a:pPr/>
              <a:t>‹#›</a:t>
            </a:fld>
            <a:endParaRPr lang="en-US"/>
          </a:p>
        </p:txBody>
      </p:sp>
      <p:pic>
        <p:nvPicPr>
          <p:cNvPr id="10"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9E1348-C1BC-4A44-B44E-7C84DCB70787}" type="datetimeFigureOut">
              <a:rPr lang="en-US" smtClean="0"/>
              <a:pPr/>
              <a:t>5/15/2023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91BA8AAB-46CD-4A04-AD31-79E4D3AE80D0}" type="slidenum">
              <a:rPr lang="en-US" smtClean="0"/>
              <a:pPr/>
              <a:t>‹#›</a:t>
            </a:fld>
            <a:endParaRPr lang="en-US"/>
          </a:p>
        </p:txBody>
      </p:sp>
      <p:pic>
        <p:nvPicPr>
          <p:cNvPr id="6"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9E1348-C1BC-4A44-B44E-7C84DCB70787}" type="datetimeFigureOut">
              <a:rPr lang="en-US" smtClean="0"/>
              <a:pPr/>
              <a:t>5/15/2023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91BA8AAB-46CD-4A04-AD31-79E4D3AE80D0}" type="slidenum">
              <a:rPr lang="en-US" smtClean="0"/>
              <a:pPr/>
              <a:t>‹#›</a:t>
            </a:fld>
            <a:endParaRPr lang="en-US"/>
          </a:p>
        </p:txBody>
      </p:sp>
      <p:pic>
        <p:nvPicPr>
          <p:cNvPr id="5"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9E1348-C1BC-4A44-B44E-7C84DCB70787}" type="datetimeFigureOut">
              <a:rPr lang="en-US" smtClean="0"/>
              <a:pPr/>
              <a:t>5/15/2023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1BA8AAB-46CD-4A04-AD31-79E4D3AE80D0}" type="slidenum">
              <a:rPr lang="en-US" smtClean="0"/>
              <a:pPr/>
              <a:t>‹#›</a:t>
            </a:fld>
            <a:endParaRPr lang="en-US"/>
          </a:p>
        </p:txBody>
      </p:sp>
      <p:pic>
        <p:nvPicPr>
          <p:cNvPr id="8"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9E1348-C1BC-4A44-B44E-7C84DCB70787}" type="datetimeFigureOut">
              <a:rPr lang="en-US" smtClean="0"/>
              <a:pPr/>
              <a:t>5/15/2023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1BA8AAB-46CD-4A04-AD31-79E4D3AE80D0}" type="slidenum">
              <a:rPr lang="en-US" smtClean="0"/>
              <a:pPr/>
              <a:t>‹#›</a:t>
            </a:fld>
            <a:endParaRPr lang="en-US"/>
          </a:p>
        </p:txBody>
      </p:sp>
      <p:pic>
        <p:nvPicPr>
          <p:cNvPr id="8"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E1348-C1BC-4A44-B44E-7C84DCB70787}" type="datetimeFigureOut">
              <a:rPr lang="en-US" smtClean="0"/>
              <a:pPr/>
              <a:t>5/15/2023</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A8AAB-46CD-4A04-AD31-79E4D3AE80D0}" type="slidenum">
              <a:rPr lang="en-US" smtClean="0"/>
              <a:pPr/>
              <a:t>‹#›</a:t>
            </a:fld>
            <a:endParaRPr lang="en-US"/>
          </a:p>
        </p:txBody>
      </p:sp>
      <p:sp>
        <p:nvSpPr>
          <p:cNvPr id="7" name="TextBox 6"/>
          <p:cNvSpPr txBox="1"/>
          <p:nvPr/>
        </p:nvSpPr>
        <p:spPr>
          <a:xfrm>
            <a:off x="3441850" y="6392361"/>
            <a:ext cx="2260299"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dirty="0"/>
              <a:t>Ope IF – Möjligheternas</a:t>
            </a:r>
            <a:r>
              <a:rPr lang="sv-SE" sz="1200" baseline="0" dirty="0"/>
              <a:t> Förening</a:t>
            </a:r>
            <a:endParaRPr lang="en-US" sz="12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baseline="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2">
              <a:lumMod val="60000"/>
              <a:lumOff val="4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2">
              <a:lumMod val="60000"/>
              <a:lumOff val="4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3EcOkbsujr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latin typeface="AntennaExtraCond Black" panose="02000506000000020004" pitchFamily="50" charset="0"/>
              </a:rPr>
              <a:t>Kickoff / </a:t>
            </a:r>
            <a:r>
              <a:rPr lang="en-US" b="1" dirty="0" err="1">
                <a:latin typeface="AntennaExtraCond Black" panose="02000506000000020004" pitchFamily="50" charset="0"/>
              </a:rPr>
              <a:t>spelarmöte</a:t>
            </a:r>
            <a:br>
              <a:rPr lang="en-US" b="1" dirty="0">
                <a:latin typeface="AntennaExtraCond Black" panose="02000506000000020004" pitchFamily="50" charset="0"/>
              </a:rPr>
            </a:br>
            <a:r>
              <a:rPr lang="en-US" b="1" dirty="0">
                <a:latin typeface="AntennaExtraCond Black" panose="02000506000000020004" pitchFamily="50" charset="0"/>
              </a:rPr>
              <a:t>F-12 </a:t>
            </a:r>
            <a:br>
              <a:rPr lang="en-US" dirty="0">
                <a:latin typeface="AntennaExtraCond Black" panose="02000506000000020004" pitchFamily="50" charset="0"/>
              </a:rPr>
            </a:br>
            <a:r>
              <a:rPr lang="en-US" dirty="0">
                <a:latin typeface="AntennaExtraCond Black" panose="02000506000000020004" pitchFamily="50" charset="0"/>
              </a:rPr>
              <a:t>18 mars</a:t>
            </a:r>
          </a:p>
        </p:txBody>
      </p:sp>
      <p:sp>
        <p:nvSpPr>
          <p:cNvPr id="3" name="Platshållare för bildnummer 2">
            <a:extLst>
              <a:ext uri="{FF2B5EF4-FFF2-40B4-BE49-F238E27FC236}">
                <a16:creationId xmlns:a16="http://schemas.microsoft.com/office/drawing/2014/main" id="{DB6A4B96-5A8E-444D-A39A-9C125B595579}"/>
              </a:ext>
            </a:extLst>
          </p:cNvPr>
          <p:cNvSpPr>
            <a:spLocks noGrp="1"/>
          </p:cNvSpPr>
          <p:nvPr>
            <p:ph type="sldNum" sz="quarter" idx="12"/>
          </p:nvPr>
        </p:nvSpPr>
        <p:spPr/>
        <p:txBody>
          <a:bodyPr/>
          <a:lstStyle/>
          <a:p>
            <a:fld id="{91BA8AAB-46CD-4A04-AD31-79E4D3AE80D0}"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latin typeface="AntennaExtraCond Black" panose="02000506000000020004" pitchFamily="50" charset="0"/>
              </a:rPr>
              <a:t>Säsong 2023</a:t>
            </a:r>
          </a:p>
        </p:txBody>
      </p:sp>
      <p:pic>
        <p:nvPicPr>
          <p:cNvPr id="4" name="Platshållare för innehåll 3"/>
          <p:cNvPicPr>
            <a:picLocks noGrp="1" noChangeAspect="1"/>
          </p:cNvPicPr>
          <p:nvPr>
            <p:ph idx="1"/>
          </p:nvPr>
        </p:nvPicPr>
        <p:blipFill>
          <a:blip r:embed="rId2"/>
          <a:stretch>
            <a:fillRect/>
          </a:stretch>
        </p:blipFill>
        <p:spPr>
          <a:xfrm>
            <a:off x="495178" y="1600200"/>
            <a:ext cx="8153643" cy="4525963"/>
          </a:xfrm>
          <a:prstGeom prst="rect">
            <a:avLst/>
          </a:prstGeom>
        </p:spPr>
      </p:pic>
    </p:spTree>
    <p:extLst>
      <p:ext uri="{BB962C8B-B14F-4D97-AF65-F5344CB8AC3E}">
        <p14:creationId xmlns:p14="http://schemas.microsoft.com/office/powerpoint/2010/main" val="851962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latin typeface="AntennaExtraCond Black" panose="02000506000000020004" pitchFamily="50" charset="0"/>
              </a:rPr>
              <a:t>Säsong 2023</a:t>
            </a:r>
          </a:p>
        </p:txBody>
      </p:sp>
      <p:sp>
        <p:nvSpPr>
          <p:cNvPr id="3" name="Platshållare för innehåll 2"/>
          <p:cNvSpPr>
            <a:spLocks noGrp="1"/>
          </p:cNvSpPr>
          <p:nvPr>
            <p:ph idx="1"/>
          </p:nvPr>
        </p:nvSpPr>
        <p:spPr>
          <a:xfrm>
            <a:off x="457200" y="3573016"/>
            <a:ext cx="5266928" cy="2520280"/>
          </a:xfrm>
        </p:spPr>
        <p:txBody>
          <a:bodyPr>
            <a:normAutofit/>
          </a:bodyPr>
          <a:lstStyle/>
          <a:p>
            <a:pPr marL="0" indent="0" algn="ctr">
              <a:buNone/>
            </a:pPr>
            <a:r>
              <a:rPr lang="sv-SE" sz="3600" dirty="0">
                <a:latin typeface="AntennaCond ExtraLight" panose="02000506000000020004" pitchFamily="50" charset="0"/>
              </a:rPr>
              <a:t>Positioner i laget</a:t>
            </a:r>
          </a:p>
          <a:p>
            <a:pPr marL="0" indent="0" algn="ctr">
              <a:buNone/>
            </a:pPr>
            <a:r>
              <a:rPr lang="sv-SE" sz="3600" dirty="0">
                <a:latin typeface="AntennaCond ExtraLight" panose="02000506000000020004" pitchFamily="50" charset="0"/>
              </a:rPr>
              <a:t>Målvakt/träning</a:t>
            </a:r>
          </a:p>
          <a:p>
            <a:pPr marL="0" indent="0" algn="ctr">
              <a:buNone/>
            </a:pPr>
            <a:r>
              <a:rPr lang="sv-SE" sz="3600" dirty="0">
                <a:latin typeface="AntennaCond ExtraLight" panose="02000506000000020004" pitchFamily="50" charset="0"/>
              </a:rPr>
              <a:t>Typiska fotbollsord</a:t>
            </a:r>
          </a:p>
          <a:p>
            <a:pPr marL="0" indent="0" algn="ctr">
              <a:buNone/>
            </a:pPr>
            <a:endParaRPr lang="sv-SE" sz="3600" dirty="0">
              <a:latin typeface="AntennaCond ExtraLight" panose="02000506000000020004" pitchFamily="50" charset="0"/>
            </a:endParaRPr>
          </a:p>
          <a:p>
            <a:pPr marL="0" indent="0" algn="ctr">
              <a:buNone/>
            </a:pPr>
            <a:endParaRPr lang="sv-SE" sz="3600" dirty="0">
              <a:latin typeface="AntennaCond ExtraLight" panose="02000506000000020004" pitchFamily="50" charset="0"/>
            </a:endParaRPr>
          </a:p>
          <a:p>
            <a:pPr marL="0" indent="0">
              <a:buNone/>
            </a:pPr>
            <a:endParaRPr lang="sv-SE" dirty="0"/>
          </a:p>
        </p:txBody>
      </p:sp>
      <p:pic>
        <p:nvPicPr>
          <p:cNvPr id="6" name="Bildobjekt 5"/>
          <p:cNvPicPr>
            <a:picLocks noChangeAspect="1"/>
          </p:cNvPicPr>
          <p:nvPr/>
        </p:nvPicPr>
        <p:blipFill>
          <a:blip r:embed="rId2"/>
          <a:stretch>
            <a:fillRect/>
          </a:stretch>
        </p:blipFill>
        <p:spPr>
          <a:xfrm>
            <a:off x="255651" y="1368909"/>
            <a:ext cx="8632698" cy="1973188"/>
          </a:xfrm>
          <a:prstGeom prst="rect">
            <a:avLst/>
          </a:prstGeom>
        </p:spPr>
      </p:pic>
    </p:spTree>
    <p:extLst>
      <p:ext uri="{BB962C8B-B14F-4D97-AF65-F5344CB8AC3E}">
        <p14:creationId xmlns:p14="http://schemas.microsoft.com/office/powerpoint/2010/main" val="2031541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latin typeface="AntennaExtraCond Black" panose="02000506000000020004" pitchFamily="50" charset="0"/>
              </a:rPr>
              <a:t>Film</a:t>
            </a:r>
            <a:endParaRPr lang="sv-SE" dirty="0"/>
          </a:p>
        </p:txBody>
      </p:sp>
      <p:sp>
        <p:nvSpPr>
          <p:cNvPr id="3" name="Platshållare för innehåll 2"/>
          <p:cNvSpPr>
            <a:spLocks noGrp="1"/>
          </p:cNvSpPr>
          <p:nvPr>
            <p:ph idx="1"/>
          </p:nvPr>
        </p:nvSpPr>
        <p:spPr/>
        <p:txBody>
          <a:bodyPr/>
          <a:lstStyle/>
          <a:p>
            <a:pPr marL="0" indent="0" algn="ctr">
              <a:buNone/>
            </a:pPr>
            <a:r>
              <a:rPr lang="sv-SE" dirty="0">
                <a:latin typeface="AntennaCond ExtraLight" panose="02000506000000020004" pitchFamily="50" charset="0"/>
              </a:rPr>
              <a:t>Nu ska vi se en film som handlar om idrottande ungdomar och barn – precis som ni är. </a:t>
            </a:r>
          </a:p>
          <a:p>
            <a:pPr marL="0" indent="0" algn="ctr">
              <a:buNone/>
            </a:pPr>
            <a:endParaRPr lang="sv-SE" dirty="0">
              <a:latin typeface="AntennaCond ExtraLight" panose="02000506000000020004" pitchFamily="50" charset="0"/>
            </a:endParaRPr>
          </a:p>
          <a:p>
            <a:pPr marL="0" indent="0" algn="ctr">
              <a:buNone/>
            </a:pPr>
            <a:r>
              <a:rPr lang="sv-SE" sz="2000" dirty="0">
                <a:latin typeface="AntennaCond ExtraLight" panose="02000506000000020004" pitchFamily="50" charset="0"/>
                <a:hlinkClick r:id="rId3"/>
              </a:rPr>
              <a:t>https://www.youtube.com/watch?v=3EcOkbsujro</a:t>
            </a:r>
            <a:endParaRPr lang="sv-SE" sz="2000" dirty="0">
              <a:latin typeface="AntennaCond ExtraLight" panose="02000506000000020004" pitchFamily="50" charset="0"/>
            </a:endParaRPr>
          </a:p>
          <a:p>
            <a:pPr marL="0" indent="0" algn="ctr">
              <a:buNone/>
            </a:pPr>
            <a:endParaRPr lang="sv-SE" dirty="0">
              <a:latin typeface="AntennaCond ExtraLight" panose="02000506000000020004" pitchFamily="50" charset="0"/>
            </a:endParaRPr>
          </a:p>
          <a:p>
            <a:pPr marL="0" indent="0" algn="ctr">
              <a:buNone/>
            </a:pPr>
            <a:r>
              <a:rPr lang="sv-SE" dirty="0">
                <a:latin typeface="AntennaCond ExtraLight" panose="02000506000000020004" pitchFamily="50" charset="0"/>
              </a:rPr>
              <a:t>Diskutera i grupper om filmens innehåll och vad ni upplever kring era träningar. </a:t>
            </a:r>
          </a:p>
          <a:p>
            <a:endParaRPr lang="sv-SE" dirty="0"/>
          </a:p>
        </p:txBody>
      </p:sp>
    </p:spTree>
    <p:extLst>
      <p:ext uri="{BB962C8B-B14F-4D97-AF65-F5344CB8AC3E}">
        <p14:creationId xmlns:p14="http://schemas.microsoft.com/office/powerpoint/2010/main" val="1583212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latin typeface="AntennaExtraCond Black" panose="02000506000000020004" pitchFamily="50" charset="0"/>
              </a:rPr>
              <a:t>Avslut</a:t>
            </a:r>
            <a:endParaRPr lang="sv-SE" dirty="0"/>
          </a:p>
        </p:txBody>
      </p:sp>
      <p:sp>
        <p:nvSpPr>
          <p:cNvPr id="3" name="Platshållare för innehåll 2"/>
          <p:cNvSpPr>
            <a:spLocks noGrp="1"/>
          </p:cNvSpPr>
          <p:nvPr>
            <p:ph idx="1"/>
          </p:nvPr>
        </p:nvSpPr>
        <p:spPr/>
        <p:txBody>
          <a:bodyPr/>
          <a:lstStyle/>
          <a:p>
            <a:pPr marL="0" indent="0" algn="ctr">
              <a:buNone/>
            </a:pPr>
            <a:r>
              <a:rPr lang="sv-SE" dirty="0">
                <a:latin typeface="AntennaCond ExtraLight" panose="02000506000000020004" pitchFamily="50" charset="0"/>
              </a:rPr>
              <a:t>Det här tycker jag är roligast med fotbollsträning</a:t>
            </a:r>
          </a:p>
          <a:p>
            <a:pPr marL="0" indent="0" algn="ctr">
              <a:buNone/>
            </a:pPr>
            <a:endParaRPr lang="sv-SE" dirty="0">
              <a:latin typeface="AntennaCond ExtraLight" panose="02000506000000020004" pitchFamily="50" charset="0"/>
            </a:endParaRPr>
          </a:p>
          <a:p>
            <a:pPr marL="0" indent="0" algn="ctr">
              <a:buNone/>
            </a:pPr>
            <a:r>
              <a:rPr lang="sv-SE" dirty="0">
                <a:latin typeface="AntennaCond ExtraLight" panose="02000506000000020004" pitchFamily="50" charset="0"/>
              </a:rPr>
              <a:t>Det här vill jag träna mer på</a:t>
            </a:r>
          </a:p>
          <a:p>
            <a:pPr marL="0" indent="0" algn="ctr">
              <a:buNone/>
            </a:pPr>
            <a:endParaRPr lang="sv-SE" dirty="0">
              <a:latin typeface="AntennaCond ExtraLight" panose="02000506000000020004" pitchFamily="50" charset="0"/>
            </a:endParaRPr>
          </a:p>
          <a:p>
            <a:pPr marL="0" indent="0" algn="ctr">
              <a:buNone/>
            </a:pPr>
            <a:r>
              <a:rPr lang="sv-SE" dirty="0">
                <a:latin typeface="AntennaCond ExtraLight" panose="02000506000000020004" pitchFamily="50" charset="0"/>
              </a:rPr>
              <a:t>Det här vill jag att F12 gör tillsammans utanför träningen </a:t>
            </a:r>
            <a:r>
              <a:rPr lang="sv-SE" dirty="0">
                <a:latin typeface="AntennaCond ExtraLight" panose="02000506000000020004" pitchFamily="50" charset="0"/>
                <a:sym typeface="Wingdings" panose="05000000000000000000" pitchFamily="2" charset="2"/>
              </a:rPr>
              <a:t></a:t>
            </a:r>
            <a:endParaRPr lang="sv-SE" dirty="0">
              <a:latin typeface="AntennaCond ExtraLight" panose="02000506000000020004" pitchFamily="50" charset="0"/>
            </a:endParaRPr>
          </a:p>
        </p:txBody>
      </p:sp>
    </p:spTree>
    <p:extLst>
      <p:ext uri="{BB962C8B-B14F-4D97-AF65-F5344CB8AC3E}">
        <p14:creationId xmlns:p14="http://schemas.microsoft.com/office/powerpoint/2010/main" val="3301637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marL="0" indent="0" algn="ctr">
              <a:buNone/>
            </a:pPr>
            <a:endParaRPr lang="sv-SE" dirty="0"/>
          </a:p>
          <a:p>
            <a:pPr marL="0" indent="0" algn="ctr">
              <a:buNone/>
            </a:pPr>
            <a:r>
              <a:rPr lang="sv-SE" sz="4800" b="1" dirty="0">
                <a:latin typeface="AntennaExtraCond Black" panose="02000506000000020004" pitchFamily="50" charset="0"/>
              </a:rPr>
              <a:t>Stort tack för idag! </a:t>
            </a:r>
          </a:p>
          <a:p>
            <a:pPr marL="0" indent="0" algn="ctr">
              <a:buNone/>
            </a:pPr>
            <a:endParaRPr lang="sv-SE" sz="4800" b="1" dirty="0">
              <a:latin typeface="AntennaExtraCond Black" panose="02000506000000020004" pitchFamily="50" charset="0"/>
            </a:endParaRPr>
          </a:p>
          <a:p>
            <a:pPr marL="0" indent="0" algn="ctr">
              <a:buNone/>
            </a:pPr>
            <a:r>
              <a:rPr lang="sv-SE" sz="4800" b="1" dirty="0">
                <a:latin typeface="AntennaCond ExtraLight" panose="02000506000000020004" pitchFamily="50" charset="0"/>
              </a:rPr>
              <a:t>Tack för att DU är en del </a:t>
            </a:r>
          </a:p>
          <a:p>
            <a:pPr marL="0" indent="0" algn="ctr">
              <a:buNone/>
            </a:pPr>
            <a:r>
              <a:rPr lang="sv-SE" sz="4800" b="1" dirty="0">
                <a:latin typeface="AntennaCond ExtraLight" panose="02000506000000020004" pitchFamily="50" charset="0"/>
              </a:rPr>
              <a:t>av </a:t>
            </a:r>
            <a:r>
              <a:rPr lang="sv-SE" sz="4800" b="1" dirty="0" err="1">
                <a:latin typeface="AntennaCond ExtraLight" panose="02000506000000020004" pitchFamily="50" charset="0"/>
              </a:rPr>
              <a:t>Ope</a:t>
            </a:r>
            <a:r>
              <a:rPr lang="sv-SE" sz="4800" b="1" dirty="0">
                <a:latin typeface="AntennaCond ExtraLight" panose="02000506000000020004" pitchFamily="50" charset="0"/>
              </a:rPr>
              <a:t> IF F12 </a:t>
            </a:r>
            <a:r>
              <a:rPr lang="sv-SE" sz="4800" b="1" dirty="0">
                <a:latin typeface="AntennaCond ExtraLight" panose="02000506000000020004" pitchFamily="50" charset="0"/>
                <a:sym typeface="Wingdings" panose="05000000000000000000" pitchFamily="2" charset="2"/>
              </a:rPr>
              <a:t></a:t>
            </a:r>
            <a:endParaRPr lang="sv-SE" sz="4800" dirty="0">
              <a:latin typeface="AntennaCond ExtraLight" panose="02000506000000020004" pitchFamily="50" charset="0"/>
            </a:endParaRPr>
          </a:p>
        </p:txBody>
      </p:sp>
    </p:spTree>
    <p:extLst>
      <p:ext uri="{BB962C8B-B14F-4D97-AF65-F5344CB8AC3E}">
        <p14:creationId xmlns:p14="http://schemas.microsoft.com/office/powerpoint/2010/main" val="3399287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latin typeface="AntennaExtraCond Black" panose="02000506000000020004" pitchFamily="50" charset="0"/>
              </a:rPr>
              <a:t>Agenda</a:t>
            </a:r>
            <a:r>
              <a:rPr lang="sv-SE" dirty="0">
                <a:latin typeface="AntennaExtraCond Black" panose="02000506000000020004" pitchFamily="50" charset="0"/>
              </a:rPr>
              <a:t>	</a:t>
            </a:r>
          </a:p>
        </p:txBody>
      </p:sp>
      <p:sp>
        <p:nvSpPr>
          <p:cNvPr id="3" name="Platshållare för innehåll 2"/>
          <p:cNvSpPr>
            <a:spLocks noGrp="1"/>
          </p:cNvSpPr>
          <p:nvPr>
            <p:ph idx="1"/>
          </p:nvPr>
        </p:nvSpPr>
        <p:spPr>
          <a:xfrm>
            <a:off x="251520" y="1604682"/>
            <a:ext cx="4042792" cy="4867243"/>
          </a:xfrm>
        </p:spPr>
        <p:txBody>
          <a:bodyPr>
            <a:normAutofit/>
          </a:bodyPr>
          <a:lstStyle/>
          <a:p>
            <a:pPr marL="0" indent="0">
              <a:buNone/>
            </a:pPr>
            <a:r>
              <a:rPr lang="sv-SE" sz="2500" dirty="0">
                <a:latin typeface="AntennaCond ExtraLight" panose="02000506000000020004" pitchFamily="50" charset="0"/>
              </a:rPr>
              <a:t>- Samling (15.00)</a:t>
            </a:r>
          </a:p>
          <a:p>
            <a:pPr marL="0" indent="0">
              <a:buNone/>
            </a:pPr>
            <a:r>
              <a:rPr lang="sv-SE" sz="2500" dirty="0">
                <a:latin typeface="AntennaCond ExtraLight" panose="02000506000000020004" pitchFamily="50" charset="0"/>
              </a:rPr>
              <a:t>- Välkommen</a:t>
            </a:r>
          </a:p>
          <a:p>
            <a:pPr marL="0" indent="0">
              <a:buNone/>
            </a:pPr>
            <a:r>
              <a:rPr lang="sv-SE" sz="2500" dirty="0">
                <a:latin typeface="AntennaCond ExtraLight" panose="02000506000000020004" pitchFamily="50" charset="0"/>
              </a:rPr>
              <a:t>- Policy </a:t>
            </a:r>
            <a:r>
              <a:rPr lang="sv-SE" sz="2500" dirty="0" err="1">
                <a:latin typeface="AntennaCond ExtraLight" panose="02000506000000020004" pitchFamily="50" charset="0"/>
              </a:rPr>
              <a:t>Ope</a:t>
            </a:r>
            <a:r>
              <a:rPr lang="sv-SE" sz="2500" dirty="0">
                <a:latin typeface="AntennaCond ExtraLight" panose="02000506000000020004" pitchFamily="50" charset="0"/>
              </a:rPr>
              <a:t> IF</a:t>
            </a:r>
          </a:p>
          <a:p>
            <a:pPr marL="0" indent="0">
              <a:buNone/>
            </a:pPr>
            <a:r>
              <a:rPr lang="sv-SE" sz="2500" dirty="0">
                <a:latin typeface="AntennaCond ExtraLight" panose="02000506000000020004" pitchFamily="50" charset="0"/>
              </a:rPr>
              <a:t>- Grupparbete</a:t>
            </a:r>
          </a:p>
          <a:p>
            <a:pPr marL="0" indent="0">
              <a:buNone/>
            </a:pPr>
            <a:r>
              <a:rPr lang="sv-SE" sz="2500" dirty="0">
                <a:latin typeface="AntennaCond ExtraLight" panose="02000506000000020004" pitchFamily="50" charset="0"/>
              </a:rPr>
              <a:t>   </a:t>
            </a:r>
            <a:r>
              <a:rPr lang="sv-SE" sz="2500" dirty="0" err="1">
                <a:latin typeface="AntennaCond ExtraLight" panose="02000506000000020004" pitchFamily="50" charset="0"/>
              </a:rPr>
              <a:t>Ope</a:t>
            </a:r>
            <a:r>
              <a:rPr lang="sv-SE" sz="2500" dirty="0">
                <a:latin typeface="AntennaCond ExtraLight" panose="02000506000000020004" pitchFamily="50" charset="0"/>
              </a:rPr>
              <a:t> IF värdeord </a:t>
            </a:r>
          </a:p>
          <a:p>
            <a:pPr marL="0" indent="0">
              <a:buNone/>
            </a:pPr>
            <a:r>
              <a:rPr lang="sv-SE" sz="2500" dirty="0">
                <a:latin typeface="AntennaCond ExtraLight" panose="02000506000000020004" pitchFamily="50" charset="0"/>
              </a:rPr>
              <a:t>   F12 spelregler  </a:t>
            </a:r>
          </a:p>
          <a:p>
            <a:pPr marL="0" indent="0">
              <a:buNone/>
            </a:pPr>
            <a:r>
              <a:rPr lang="sv-SE" sz="2500" dirty="0">
                <a:latin typeface="AntennaCond ExtraLight" panose="02000506000000020004" pitchFamily="50" charset="0"/>
              </a:rPr>
              <a:t>- Säsong 2023</a:t>
            </a:r>
          </a:p>
          <a:p>
            <a:pPr marL="0" indent="0">
              <a:buNone/>
            </a:pPr>
            <a:r>
              <a:rPr lang="sv-SE" sz="2500" dirty="0">
                <a:latin typeface="AntennaCond ExtraLight" panose="02000506000000020004" pitchFamily="50" charset="0"/>
              </a:rPr>
              <a:t>- Challenge-starkast minne</a:t>
            </a:r>
          </a:p>
          <a:p>
            <a:pPr marL="0" indent="0">
              <a:buNone/>
            </a:pPr>
            <a:r>
              <a:rPr lang="sv-SE" sz="2500" dirty="0">
                <a:latin typeface="AntennaCond ExtraLight" panose="02000506000000020004" pitchFamily="50" charset="0"/>
              </a:rPr>
              <a:t>- Fri ”lek”</a:t>
            </a:r>
          </a:p>
          <a:p>
            <a:pPr marL="0" indent="0">
              <a:buNone/>
            </a:pPr>
            <a:endParaRPr lang="sv-SE" sz="2500" dirty="0">
              <a:latin typeface="AntennaCond ExtraLight" panose="02000506000000020004" pitchFamily="50" charset="0"/>
            </a:endParaRPr>
          </a:p>
          <a:p>
            <a:pPr marL="0" indent="0">
              <a:buNone/>
            </a:pPr>
            <a:endParaRPr lang="sv-SE" sz="2600" dirty="0">
              <a:latin typeface="AntennaCond ExtraLight" panose="02000506000000020004" pitchFamily="50" charset="0"/>
            </a:endParaRPr>
          </a:p>
          <a:p>
            <a:pPr marL="0" indent="0">
              <a:buNone/>
            </a:pPr>
            <a:endParaRPr lang="sv-SE" dirty="0"/>
          </a:p>
          <a:p>
            <a:endParaRPr lang="sv-SE" dirty="0"/>
          </a:p>
        </p:txBody>
      </p:sp>
      <p:sp>
        <p:nvSpPr>
          <p:cNvPr id="5" name="Rektangel 4"/>
          <p:cNvSpPr/>
          <p:nvPr/>
        </p:nvSpPr>
        <p:spPr>
          <a:xfrm>
            <a:off x="3995936" y="1604682"/>
            <a:ext cx="5022304" cy="3939540"/>
          </a:xfrm>
          <a:prstGeom prst="rect">
            <a:avLst/>
          </a:prstGeom>
        </p:spPr>
        <p:txBody>
          <a:bodyPr wrap="square">
            <a:spAutoFit/>
          </a:bodyPr>
          <a:lstStyle/>
          <a:p>
            <a:r>
              <a:rPr lang="sv-SE" sz="2500" dirty="0">
                <a:solidFill>
                  <a:schemeClr val="accent1">
                    <a:lumMod val="75000"/>
                  </a:schemeClr>
                </a:solidFill>
                <a:latin typeface="AntennaCond ExtraLight" panose="02000506000000020004" pitchFamily="50" charset="0"/>
              </a:rPr>
              <a:t>- Middag - pizzabuffé (18.00)</a:t>
            </a:r>
          </a:p>
          <a:p>
            <a:r>
              <a:rPr lang="sv-SE" sz="2500" dirty="0">
                <a:solidFill>
                  <a:schemeClr val="accent1">
                    <a:lumMod val="75000"/>
                  </a:schemeClr>
                </a:solidFill>
                <a:latin typeface="AntennaCond ExtraLight" panose="02000506000000020004" pitchFamily="50" charset="0"/>
              </a:rPr>
              <a:t>- </a:t>
            </a:r>
            <a:r>
              <a:rPr lang="sv-SE" sz="2500" dirty="0" err="1">
                <a:solidFill>
                  <a:schemeClr val="accent1">
                    <a:lumMod val="75000"/>
                  </a:schemeClr>
                </a:solidFill>
                <a:latin typeface="AntennaCond ExtraLight" panose="02000506000000020004" pitchFamily="50" charset="0"/>
              </a:rPr>
              <a:t>Musikquiz</a:t>
            </a:r>
            <a:r>
              <a:rPr lang="sv-SE" sz="2500" dirty="0">
                <a:solidFill>
                  <a:schemeClr val="accent1">
                    <a:lumMod val="75000"/>
                  </a:schemeClr>
                </a:solidFill>
                <a:latin typeface="AntennaCond ExtraLight" panose="02000506000000020004" pitchFamily="50" charset="0"/>
              </a:rPr>
              <a:t> med snacks</a:t>
            </a:r>
          </a:p>
          <a:p>
            <a:r>
              <a:rPr lang="sv-SE" sz="2500" dirty="0">
                <a:solidFill>
                  <a:schemeClr val="accent1">
                    <a:lumMod val="75000"/>
                  </a:schemeClr>
                </a:solidFill>
                <a:latin typeface="AntennaCond ExtraLight" panose="02000506000000020004" pitchFamily="50" charset="0"/>
              </a:rPr>
              <a:t>- Fixa sovplats, göra sig redo för att    sova (21.00)</a:t>
            </a:r>
          </a:p>
          <a:p>
            <a:r>
              <a:rPr lang="sv-SE" sz="2500" dirty="0">
                <a:solidFill>
                  <a:schemeClr val="accent1">
                    <a:lumMod val="75000"/>
                  </a:schemeClr>
                </a:solidFill>
                <a:latin typeface="AntennaCond ExtraLight" panose="02000506000000020004" pitchFamily="50" charset="0"/>
              </a:rPr>
              <a:t>- Sova (22.00)  </a:t>
            </a:r>
          </a:p>
          <a:p>
            <a:r>
              <a:rPr lang="sv-SE" sz="2500" dirty="0">
                <a:solidFill>
                  <a:schemeClr val="accent1">
                    <a:lumMod val="75000"/>
                  </a:schemeClr>
                </a:solidFill>
                <a:latin typeface="AntennaCond ExtraLight" panose="02000506000000020004" pitchFamily="50" charset="0"/>
              </a:rPr>
              <a:t>- Söndag väckning 7.00 frukost 7.30</a:t>
            </a:r>
          </a:p>
          <a:p>
            <a:r>
              <a:rPr lang="sv-SE" sz="2500" dirty="0">
                <a:solidFill>
                  <a:schemeClr val="accent1">
                    <a:lumMod val="75000"/>
                  </a:schemeClr>
                </a:solidFill>
                <a:latin typeface="AntennaCond ExtraLight" panose="02000506000000020004" pitchFamily="50" charset="0"/>
              </a:rPr>
              <a:t>- Film</a:t>
            </a:r>
          </a:p>
          <a:p>
            <a:r>
              <a:rPr lang="sv-SE" sz="2500" dirty="0">
                <a:solidFill>
                  <a:schemeClr val="accent1">
                    <a:lumMod val="75000"/>
                  </a:schemeClr>
                </a:solidFill>
                <a:latin typeface="AntennaCond ExtraLight" panose="02000506000000020004" pitchFamily="50" charset="0"/>
              </a:rPr>
              <a:t>- Eget arbete</a:t>
            </a:r>
          </a:p>
          <a:p>
            <a:r>
              <a:rPr lang="sv-SE" sz="2500" dirty="0">
                <a:solidFill>
                  <a:schemeClr val="accent1">
                    <a:lumMod val="75000"/>
                  </a:schemeClr>
                </a:solidFill>
                <a:latin typeface="AntennaCond ExtraLight" panose="02000506000000020004" pitchFamily="50" charset="0"/>
              </a:rPr>
              <a:t>   </a:t>
            </a:r>
            <a:r>
              <a:rPr lang="sv-SE" sz="2000" dirty="0">
                <a:solidFill>
                  <a:schemeClr val="accent1">
                    <a:lumMod val="75000"/>
                  </a:schemeClr>
                </a:solidFill>
                <a:latin typeface="AntennaCond ExtraLight" panose="02000506000000020004" pitchFamily="50" charset="0"/>
              </a:rPr>
              <a:t>önskemål / träning </a:t>
            </a:r>
          </a:p>
          <a:p>
            <a:r>
              <a:rPr lang="sv-SE" sz="2000" dirty="0">
                <a:solidFill>
                  <a:schemeClr val="accent1">
                    <a:lumMod val="75000"/>
                  </a:schemeClr>
                </a:solidFill>
                <a:latin typeface="AntennaCond ExtraLight" panose="02000506000000020004" pitchFamily="50" charset="0"/>
              </a:rPr>
              <a:t>- </a:t>
            </a:r>
            <a:r>
              <a:rPr lang="sv-SE" sz="2500" dirty="0">
                <a:solidFill>
                  <a:schemeClr val="accent1">
                    <a:lumMod val="75000"/>
                  </a:schemeClr>
                </a:solidFill>
                <a:latin typeface="AntennaCond ExtraLight" panose="02000506000000020004" pitchFamily="50" charset="0"/>
              </a:rPr>
              <a:t>Slut </a:t>
            </a:r>
            <a:r>
              <a:rPr lang="sv-SE" sz="2500" dirty="0" err="1">
                <a:solidFill>
                  <a:schemeClr val="accent1">
                    <a:lumMod val="75000"/>
                  </a:schemeClr>
                </a:solidFill>
                <a:latin typeface="AntennaCond ExtraLight" panose="02000506000000020004" pitchFamily="50" charset="0"/>
              </a:rPr>
              <a:t>kl</a:t>
            </a:r>
            <a:r>
              <a:rPr lang="sv-SE" sz="2500" dirty="0">
                <a:solidFill>
                  <a:schemeClr val="accent1">
                    <a:lumMod val="75000"/>
                  </a:schemeClr>
                </a:solidFill>
                <a:latin typeface="AntennaCond ExtraLight" panose="02000506000000020004" pitchFamily="50" charset="0"/>
              </a:rPr>
              <a:t> 11.00</a:t>
            </a:r>
          </a:p>
        </p:txBody>
      </p:sp>
    </p:spTree>
    <p:extLst>
      <p:ext uri="{BB962C8B-B14F-4D97-AF65-F5344CB8AC3E}">
        <p14:creationId xmlns:p14="http://schemas.microsoft.com/office/powerpoint/2010/main" val="147494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latin typeface="AntennaExtraCond Black" panose="02000506000000020004" pitchFamily="50" charset="0"/>
              </a:rPr>
              <a:t>Policy </a:t>
            </a:r>
            <a:r>
              <a:rPr lang="sv-SE" b="1" dirty="0" err="1">
                <a:latin typeface="AntennaExtraCond Black" panose="02000506000000020004" pitchFamily="50" charset="0"/>
              </a:rPr>
              <a:t>Ope</a:t>
            </a:r>
            <a:r>
              <a:rPr lang="sv-SE" b="1" dirty="0">
                <a:latin typeface="AntennaExtraCond Black" panose="02000506000000020004" pitchFamily="50" charset="0"/>
              </a:rPr>
              <a:t> IF</a:t>
            </a:r>
          </a:p>
        </p:txBody>
      </p:sp>
      <p:sp>
        <p:nvSpPr>
          <p:cNvPr id="3" name="Platshållare för innehåll 2"/>
          <p:cNvSpPr>
            <a:spLocks noGrp="1"/>
          </p:cNvSpPr>
          <p:nvPr>
            <p:ph idx="1"/>
          </p:nvPr>
        </p:nvSpPr>
        <p:spPr/>
        <p:txBody>
          <a:bodyPr>
            <a:normAutofit fontScale="70000" lnSpcReduction="20000"/>
          </a:bodyPr>
          <a:lstStyle/>
          <a:p>
            <a:pPr marL="0" indent="0">
              <a:buNone/>
            </a:pPr>
            <a:r>
              <a:rPr lang="sv-SE" dirty="0" err="1">
                <a:latin typeface="AntennaCond ExtraLight" panose="02000506000000020004" pitchFamily="50" charset="0"/>
              </a:rPr>
              <a:t>Ope</a:t>
            </a:r>
            <a:r>
              <a:rPr lang="sv-SE" dirty="0">
                <a:latin typeface="AntennaCond ExtraLight" panose="02000506000000020004" pitchFamily="50" charset="0"/>
              </a:rPr>
              <a:t> IF ska verka för att så </a:t>
            </a:r>
            <a:r>
              <a:rPr lang="sv-SE" b="1" dirty="0">
                <a:latin typeface="AntennaCond ExtraLight" panose="02000506000000020004" pitchFamily="50" charset="0"/>
              </a:rPr>
              <a:t>många barn </a:t>
            </a:r>
            <a:r>
              <a:rPr lang="sv-SE" dirty="0">
                <a:latin typeface="AntennaCond ExtraLight" panose="02000506000000020004" pitchFamily="50" charset="0"/>
              </a:rPr>
              <a:t>som möjligt börjar spela fotboll</a:t>
            </a:r>
          </a:p>
          <a:p>
            <a:pPr marL="0" indent="0">
              <a:buNone/>
            </a:pPr>
            <a:endParaRPr lang="sv-SE" dirty="0">
              <a:latin typeface="AntennaCond ExtraLight" panose="02000506000000020004" pitchFamily="50" charset="0"/>
            </a:endParaRPr>
          </a:p>
          <a:p>
            <a:pPr marL="0" indent="0">
              <a:buNone/>
            </a:pPr>
            <a:r>
              <a:rPr lang="sv-SE" dirty="0" err="1">
                <a:latin typeface="AntennaCond ExtraLight" panose="02000506000000020004" pitchFamily="50" charset="0"/>
              </a:rPr>
              <a:t>Ope</a:t>
            </a:r>
            <a:r>
              <a:rPr lang="sv-SE" dirty="0">
                <a:latin typeface="AntennaCond ExtraLight" panose="02000506000000020004" pitchFamily="50" charset="0"/>
              </a:rPr>
              <a:t> IF vill att barn och ungdomar ska </a:t>
            </a:r>
            <a:r>
              <a:rPr lang="sv-SE" b="1" dirty="0">
                <a:latin typeface="AntennaCond ExtraLight" panose="02000506000000020004" pitchFamily="50" charset="0"/>
              </a:rPr>
              <a:t>känna glädje </a:t>
            </a:r>
            <a:r>
              <a:rPr lang="sv-SE" dirty="0">
                <a:latin typeface="AntennaCond ExtraLight" panose="02000506000000020004" pitchFamily="50" charset="0"/>
              </a:rPr>
              <a:t>i vår förening och erbjudas utveckling inom föreningen, såväl socialt som fotbollsmässigt</a:t>
            </a:r>
          </a:p>
          <a:p>
            <a:pPr marL="0" indent="0">
              <a:buNone/>
            </a:pPr>
            <a:endParaRPr lang="sv-SE" dirty="0">
              <a:latin typeface="AntennaCond ExtraLight" panose="02000506000000020004" pitchFamily="50" charset="0"/>
            </a:endParaRPr>
          </a:p>
          <a:p>
            <a:pPr marL="0" indent="0">
              <a:buNone/>
            </a:pPr>
            <a:r>
              <a:rPr lang="sv-SE" dirty="0" err="1">
                <a:latin typeface="AntennaCond ExtraLight" panose="02000506000000020004" pitchFamily="50" charset="0"/>
              </a:rPr>
              <a:t>Ope</a:t>
            </a:r>
            <a:r>
              <a:rPr lang="sv-SE" dirty="0">
                <a:latin typeface="AntennaCond ExtraLight" panose="02000506000000020004" pitchFamily="50" charset="0"/>
              </a:rPr>
              <a:t> IF motarbetar all kränkande behandling, diskriminering och droger </a:t>
            </a:r>
          </a:p>
          <a:p>
            <a:pPr marL="0" indent="0">
              <a:buNone/>
            </a:pPr>
            <a:endParaRPr lang="sv-SE" dirty="0">
              <a:latin typeface="AntennaCond ExtraLight" panose="02000506000000020004" pitchFamily="50" charset="0"/>
            </a:endParaRPr>
          </a:p>
          <a:p>
            <a:pPr marL="0" indent="0">
              <a:buNone/>
            </a:pPr>
            <a:r>
              <a:rPr lang="sv-SE" dirty="0" err="1">
                <a:latin typeface="AntennaCond ExtraLight" panose="02000506000000020004" pitchFamily="50" charset="0"/>
              </a:rPr>
              <a:t>Ope</a:t>
            </a:r>
            <a:r>
              <a:rPr lang="sv-SE" dirty="0">
                <a:latin typeface="AntennaCond ExtraLight" panose="02000506000000020004" pitchFamily="50" charset="0"/>
              </a:rPr>
              <a:t> IF kräver </a:t>
            </a:r>
            <a:r>
              <a:rPr lang="sv-SE" b="1" dirty="0">
                <a:latin typeface="AntennaCond ExtraLight" panose="02000506000000020004" pitchFamily="50" charset="0"/>
              </a:rPr>
              <a:t>medlemskap</a:t>
            </a:r>
            <a:r>
              <a:rPr lang="sv-SE" dirty="0">
                <a:latin typeface="AntennaCond ExtraLight" panose="02000506000000020004" pitchFamily="50" charset="0"/>
              </a:rPr>
              <a:t> för att representera föreningen </a:t>
            </a:r>
          </a:p>
          <a:p>
            <a:pPr marL="0" indent="0">
              <a:buNone/>
            </a:pPr>
            <a:endParaRPr lang="sv-SE" dirty="0">
              <a:latin typeface="AntennaCond ExtraLight" panose="02000506000000020004" pitchFamily="50" charset="0"/>
            </a:endParaRPr>
          </a:p>
          <a:p>
            <a:pPr marL="0" indent="0">
              <a:buNone/>
            </a:pPr>
            <a:r>
              <a:rPr lang="sv-SE" dirty="0" err="1">
                <a:latin typeface="AntennaCond ExtraLight" panose="02000506000000020004" pitchFamily="50" charset="0"/>
              </a:rPr>
              <a:t>Ope</a:t>
            </a:r>
            <a:r>
              <a:rPr lang="sv-SE" dirty="0">
                <a:latin typeface="AntennaCond ExtraLight" panose="02000506000000020004" pitchFamily="50" charset="0"/>
              </a:rPr>
              <a:t> IF tillåter barn och ungdomar att utöva andra idrotter parallellt med fotbollen </a:t>
            </a:r>
          </a:p>
          <a:p>
            <a:pPr marL="0" indent="0">
              <a:buNone/>
            </a:pPr>
            <a:endParaRPr lang="sv-SE" dirty="0">
              <a:latin typeface="AntennaCond ExtraLight" panose="02000506000000020004" pitchFamily="50" charset="0"/>
            </a:endParaRPr>
          </a:p>
          <a:p>
            <a:pPr marL="0" indent="0">
              <a:buNone/>
            </a:pPr>
            <a:r>
              <a:rPr lang="sv-SE" dirty="0" err="1">
                <a:latin typeface="AntennaCond ExtraLight" panose="02000506000000020004" pitchFamily="50" charset="0"/>
              </a:rPr>
              <a:t>Ope</a:t>
            </a:r>
            <a:r>
              <a:rPr lang="sv-SE" dirty="0">
                <a:latin typeface="AntennaCond ExtraLight" panose="02000506000000020004" pitchFamily="50" charset="0"/>
              </a:rPr>
              <a:t> IFs verksamhet ska utgå från en star värdegrund där ALLA känner </a:t>
            </a:r>
            <a:r>
              <a:rPr lang="sv-SE" b="1" dirty="0">
                <a:latin typeface="AntennaCond ExtraLight" panose="02000506000000020004" pitchFamily="50" charset="0"/>
              </a:rPr>
              <a:t>glädje, kamratskap och engagemang </a:t>
            </a:r>
          </a:p>
        </p:txBody>
      </p:sp>
    </p:spTree>
    <p:extLst>
      <p:ext uri="{BB962C8B-B14F-4D97-AF65-F5344CB8AC3E}">
        <p14:creationId xmlns:p14="http://schemas.microsoft.com/office/powerpoint/2010/main" val="573252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245CAD-40D6-405E-85DC-1B647F8EC915}"/>
              </a:ext>
            </a:extLst>
          </p:cNvPr>
          <p:cNvPicPr>
            <a:picLocks noChangeAspect="1"/>
          </p:cNvPicPr>
          <p:nvPr/>
        </p:nvPicPr>
        <p:blipFill>
          <a:blip r:embed="rId2"/>
          <a:stretch>
            <a:fillRect/>
          </a:stretch>
        </p:blipFill>
        <p:spPr>
          <a:xfrm>
            <a:off x="-396552" y="-271514"/>
            <a:ext cx="9721080" cy="7300914"/>
          </a:xfrm>
          <a:prstGeom prst="rect">
            <a:avLst/>
          </a:prstGeom>
        </p:spPr>
      </p:pic>
    </p:spTree>
    <p:extLst>
      <p:ext uri="{BB962C8B-B14F-4D97-AF65-F5344CB8AC3E}">
        <p14:creationId xmlns:p14="http://schemas.microsoft.com/office/powerpoint/2010/main" val="637886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latin typeface="AntennaExtraCond Black" panose="02000506000000020004" pitchFamily="50" charset="0"/>
              </a:rPr>
              <a:t>Grupparbete </a:t>
            </a:r>
          </a:p>
        </p:txBody>
      </p:sp>
      <p:sp>
        <p:nvSpPr>
          <p:cNvPr id="3" name="Platshållare för innehåll 2"/>
          <p:cNvSpPr>
            <a:spLocks noGrp="1"/>
          </p:cNvSpPr>
          <p:nvPr>
            <p:ph idx="1"/>
          </p:nvPr>
        </p:nvSpPr>
        <p:spPr>
          <a:xfrm>
            <a:off x="457200" y="1600200"/>
            <a:ext cx="8291264" cy="4525963"/>
          </a:xfrm>
        </p:spPr>
        <p:txBody>
          <a:bodyPr>
            <a:normAutofit/>
          </a:bodyPr>
          <a:lstStyle/>
          <a:p>
            <a:pPr marL="0" indent="0" algn="ctr">
              <a:buNone/>
            </a:pPr>
            <a:r>
              <a:rPr lang="sv-SE" dirty="0">
                <a:latin typeface="AntennaCond ExtraLight" panose="02000506000000020004" pitchFamily="50" charset="0"/>
              </a:rPr>
              <a:t>Vad betyder </a:t>
            </a:r>
            <a:r>
              <a:rPr lang="sv-SE" dirty="0" err="1">
                <a:latin typeface="AntennaCond ExtraLight" panose="02000506000000020004" pitchFamily="50" charset="0"/>
              </a:rPr>
              <a:t>Ope</a:t>
            </a:r>
            <a:r>
              <a:rPr lang="sv-SE" dirty="0">
                <a:latin typeface="AntennaCond ExtraLight" panose="02000506000000020004" pitchFamily="50" charset="0"/>
              </a:rPr>
              <a:t> IFs värdeord för dig?</a:t>
            </a:r>
          </a:p>
          <a:p>
            <a:pPr marL="0" indent="0" algn="ctr">
              <a:buNone/>
            </a:pPr>
            <a:r>
              <a:rPr lang="sv-SE" dirty="0">
                <a:latin typeface="AntennaCond ExtraLight" panose="02000506000000020004" pitchFamily="50" charset="0"/>
              </a:rPr>
              <a:t>KAMRATSKAP, GLÄDJE och ENGAGEMANG</a:t>
            </a:r>
          </a:p>
          <a:p>
            <a:pPr marL="0" indent="0" algn="ctr">
              <a:buNone/>
            </a:pPr>
            <a:endParaRPr lang="sv-SE" dirty="0">
              <a:latin typeface="AntennaCond ExtraLight" panose="02000506000000020004" pitchFamily="50" charset="0"/>
            </a:endParaRPr>
          </a:p>
          <a:p>
            <a:pPr marL="0" indent="0" algn="ctr">
              <a:buNone/>
            </a:pPr>
            <a:r>
              <a:rPr lang="sv-SE" dirty="0">
                <a:latin typeface="AntennaCond ExtraLight" panose="02000506000000020004" pitchFamily="50" charset="0"/>
              </a:rPr>
              <a:t>Spelregler i F12:</a:t>
            </a:r>
          </a:p>
          <a:p>
            <a:pPr marL="0" indent="0" algn="ctr">
              <a:buNone/>
            </a:pPr>
            <a:r>
              <a:rPr lang="sv-SE" dirty="0">
                <a:latin typeface="AntennaCond ExtraLight" panose="02000506000000020004" pitchFamily="50" charset="0"/>
              </a:rPr>
              <a:t>Vad gör vi i laget och vad gör vi inte?</a:t>
            </a:r>
          </a:p>
          <a:p>
            <a:pPr marL="0" indent="0" algn="ctr">
              <a:buNone/>
            </a:pPr>
            <a:r>
              <a:rPr lang="sv-SE" sz="2000" dirty="0">
                <a:latin typeface="AntennaCond ExtraLight" panose="02000506000000020004" pitchFamily="50" charset="0"/>
              </a:rPr>
              <a:t>Exempel;</a:t>
            </a:r>
          </a:p>
          <a:p>
            <a:pPr marL="0" indent="0" algn="ctr">
              <a:buNone/>
            </a:pPr>
            <a:r>
              <a:rPr lang="sv-SE" sz="2000" dirty="0">
                <a:latin typeface="AntennaCond ExtraLight" panose="02000506000000020004" pitchFamily="50" charset="0"/>
              </a:rPr>
              <a:t>Telefoner</a:t>
            </a:r>
          </a:p>
          <a:p>
            <a:pPr marL="0" indent="0" algn="ctr">
              <a:buNone/>
            </a:pPr>
            <a:r>
              <a:rPr lang="sv-SE" sz="2000" dirty="0">
                <a:latin typeface="AntennaCond ExtraLight" panose="02000506000000020004" pitchFamily="50" charset="0"/>
              </a:rPr>
              <a:t>Hur uppträder vi mot varandra</a:t>
            </a:r>
          </a:p>
          <a:p>
            <a:pPr marL="0" indent="0" algn="ctr">
              <a:buNone/>
            </a:pPr>
            <a:r>
              <a:rPr lang="sv-SE" sz="2000" dirty="0">
                <a:latin typeface="AntennaCond ExtraLight" panose="02000506000000020004" pitchFamily="50" charset="0"/>
              </a:rPr>
              <a:t>Hur kan vi göra för att få spela så mycket fotboll som möjligt på träningarna? </a:t>
            </a:r>
          </a:p>
        </p:txBody>
      </p:sp>
    </p:spTree>
    <p:extLst>
      <p:ext uri="{BB962C8B-B14F-4D97-AF65-F5344CB8AC3E}">
        <p14:creationId xmlns:p14="http://schemas.microsoft.com/office/powerpoint/2010/main" val="3688528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latin typeface="AntennaExtraCond Black" panose="02000506000000020004" pitchFamily="50" charset="0"/>
              </a:rPr>
              <a:t>Challenge</a:t>
            </a:r>
          </a:p>
        </p:txBody>
      </p:sp>
      <p:sp>
        <p:nvSpPr>
          <p:cNvPr id="5" name="Platshållare för innehåll 5"/>
          <p:cNvSpPr>
            <a:spLocks noGrp="1"/>
          </p:cNvSpPr>
          <p:nvPr>
            <p:ph idx="1"/>
          </p:nvPr>
        </p:nvSpPr>
        <p:spPr>
          <a:xfrm>
            <a:off x="457200" y="1600200"/>
            <a:ext cx="8291513" cy="4525963"/>
          </a:xfrm>
        </p:spPr>
        <p:txBody>
          <a:bodyPr/>
          <a:lstStyle/>
          <a:p>
            <a:pPr marL="0" indent="0" algn="ctr">
              <a:buNone/>
            </a:pPr>
            <a:endParaRPr lang="sv-SE" sz="4400" dirty="0">
              <a:latin typeface="AntennaCond ExtraLight" panose="02000506000000020004" pitchFamily="50" charset="0"/>
            </a:endParaRPr>
          </a:p>
          <a:p>
            <a:pPr marL="0" indent="0" algn="ctr">
              <a:buNone/>
            </a:pPr>
            <a:r>
              <a:rPr lang="sv-SE" sz="6000" dirty="0">
                <a:latin typeface="AntennaCond ExtraLight" panose="02000506000000020004" pitchFamily="50" charset="0"/>
              </a:rPr>
              <a:t>Challenge  </a:t>
            </a:r>
          </a:p>
          <a:p>
            <a:pPr marL="0" indent="0" algn="ctr">
              <a:buNone/>
            </a:pPr>
            <a:endParaRPr lang="sv-SE" sz="2000" dirty="0">
              <a:latin typeface="AntennaCond ExtraLight" panose="02000506000000020004" pitchFamily="50" charset="0"/>
            </a:endParaRPr>
          </a:p>
          <a:p>
            <a:pPr marL="0" indent="0" algn="ctr">
              <a:buNone/>
            </a:pPr>
            <a:r>
              <a:rPr lang="sv-SE" sz="3600" dirty="0">
                <a:latin typeface="AntennaCond ExtraLight" panose="02000506000000020004" pitchFamily="50" charset="0"/>
              </a:rPr>
              <a:t>Starkast minne </a:t>
            </a:r>
          </a:p>
          <a:p>
            <a:pPr marL="0" indent="0">
              <a:buNone/>
            </a:pPr>
            <a:endParaRPr lang="sv-SE" dirty="0"/>
          </a:p>
        </p:txBody>
      </p:sp>
    </p:spTree>
    <p:extLst>
      <p:ext uri="{BB962C8B-B14F-4D97-AF65-F5344CB8AC3E}">
        <p14:creationId xmlns:p14="http://schemas.microsoft.com/office/powerpoint/2010/main" val="87860293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711608-4AB6-456A-B6A4-CA6E4EFEE36D}"/>
              </a:ext>
            </a:extLst>
          </p:cNvPr>
          <p:cNvPicPr>
            <a:picLocks noChangeAspect="1"/>
          </p:cNvPicPr>
          <p:nvPr/>
        </p:nvPicPr>
        <p:blipFill>
          <a:blip r:embed="rId3"/>
          <a:stretch>
            <a:fillRect/>
          </a:stretch>
        </p:blipFill>
        <p:spPr>
          <a:xfrm>
            <a:off x="125760" y="4972"/>
            <a:ext cx="8892480" cy="7096436"/>
          </a:xfrm>
          <a:prstGeom prst="rect">
            <a:avLst/>
          </a:prstGeom>
        </p:spPr>
      </p:pic>
    </p:spTree>
    <p:extLst>
      <p:ext uri="{BB962C8B-B14F-4D97-AF65-F5344CB8AC3E}">
        <p14:creationId xmlns:p14="http://schemas.microsoft.com/office/powerpoint/2010/main" val="2555956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latin typeface="AntennaExtraCond Black" panose="02000506000000020004" pitchFamily="50" charset="0"/>
              </a:rPr>
              <a:t>Säsong 2023</a:t>
            </a:r>
          </a:p>
        </p:txBody>
      </p:sp>
      <p:sp>
        <p:nvSpPr>
          <p:cNvPr id="3" name="Platshållare för innehåll 2"/>
          <p:cNvSpPr>
            <a:spLocks noGrp="1"/>
          </p:cNvSpPr>
          <p:nvPr>
            <p:ph idx="1"/>
          </p:nvPr>
        </p:nvSpPr>
        <p:spPr>
          <a:xfrm>
            <a:off x="457200" y="1600200"/>
            <a:ext cx="8363272" cy="4525963"/>
          </a:xfrm>
        </p:spPr>
        <p:txBody>
          <a:bodyPr>
            <a:normAutofit fontScale="92500" lnSpcReduction="10000"/>
          </a:bodyPr>
          <a:lstStyle/>
          <a:p>
            <a:r>
              <a:rPr lang="sv-SE" dirty="0">
                <a:latin typeface="AntennaCond ExtraLight" panose="02000506000000020004" pitchFamily="50" charset="0"/>
              </a:rPr>
              <a:t>Träning måndagar kl. 15.30 ÖP-hallen. Måndagar och Onsdagar på Torvallen from v 14-20 (</a:t>
            </a:r>
            <a:r>
              <a:rPr lang="sv-SE" dirty="0" err="1">
                <a:latin typeface="AntennaCond ExtraLight" panose="02000506000000020004" pitchFamily="50" charset="0"/>
              </a:rPr>
              <a:t>prel</a:t>
            </a:r>
            <a:r>
              <a:rPr lang="sv-SE" dirty="0">
                <a:latin typeface="AntennaCond ExtraLight" panose="02000506000000020004" pitchFamily="50" charset="0"/>
              </a:rPr>
              <a:t>)</a:t>
            </a:r>
          </a:p>
          <a:p>
            <a:r>
              <a:rPr lang="sv-SE" dirty="0">
                <a:latin typeface="AntennaCond ExtraLight" panose="02000506000000020004" pitchFamily="50" charset="0"/>
              </a:rPr>
              <a:t>Spel 7 mot 7, seriespel </a:t>
            </a:r>
            <a:r>
              <a:rPr lang="sv-SE" dirty="0" err="1">
                <a:latin typeface="AntennaCond ExtraLight" panose="02000506000000020004" pitchFamily="50" charset="0"/>
              </a:rPr>
              <a:t>Ope</a:t>
            </a:r>
            <a:r>
              <a:rPr lang="sv-SE" dirty="0">
                <a:latin typeface="AntennaCond ExtraLight" panose="02000506000000020004" pitchFamily="50" charset="0"/>
              </a:rPr>
              <a:t> vit och </a:t>
            </a:r>
            <a:r>
              <a:rPr lang="sv-SE" dirty="0" err="1">
                <a:latin typeface="AntennaCond ExtraLight" panose="02000506000000020004" pitchFamily="50" charset="0"/>
              </a:rPr>
              <a:t>Ope</a:t>
            </a:r>
            <a:r>
              <a:rPr lang="sv-SE" dirty="0">
                <a:latin typeface="AntennaCond ExtraLight" panose="02000506000000020004" pitchFamily="50" charset="0"/>
              </a:rPr>
              <a:t> blå mixade lag</a:t>
            </a:r>
          </a:p>
          <a:p>
            <a:r>
              <a:rPr lang="sv-SE" dirty="0">
                <a:latin typeface="AntennaCond ExtraLight" panose="02000506000000020004" pitchFamily="50" charset="0"/>
              </a:rPr>
              <a:t>Förväntningar på säsongen?</a:t>
            </a:r>
          </a:p>
          <a:p>
            <a:r>
              <a:rPr lang="sv-SE" dirty="0">
                <a:latin typeface="AntennaCond ExtraLight" panose="02000506000000020004" pitchFamily="50" charset="0"/>
              </a:rPr>
              <a:t>All information förmedlas till föräldrar via laget.se</a:t>
            </a:r>
          </a:p>
          <a:p>
            <a:r>
              <a:rPr lang="sv-SE" dirty="0">
                <a:latin typeface="AntennaCond ExtraLight" panose="02000506000000020004" pitchFamily="50" charset="0"/>
              </a:rPr>
              <a:t>Hudik Cup 16-18 juni – två lag anmälda</a:t>
            </a:r>
          </a:p>
          <a:p>
            <a:r>
              <a:rPr lang="sv-SE" dirty="0">
                <a:latin typeface="AntennaCond ExtraLight" panose="02000506000000020004" pitchFamily="50" charset="0"/>
              </a:rPr>
              <a:t>Storsjöcupen 5-8 juli – två lag anmälda</a:t>
            </a:r>
          </a:p>
          <a:p>
            <a:r>
              <a:rPr lang="sv-SE" dirty="0" err="1">
                <a:latin typeface="AntennaCond ExtraLight" panose="02000506000000020004" pitchFamily="50" charset="0"/>
              </a:rPr>
              <a:t>Orrviken</a:t>
            </a:r>
            <a:r>
              <a:rPr lang="sv-SE" dirty="0">
                <a:latin typeface="AntennaCond ExtraLight" panose="02000506000000020004" pitchFamily="50" charset="0"/>
              </a:rPr>
              <a:t> Cup?</a:t>
            </a:r>
            <a:r>
              <a:rPr lang="sv-SE" dirty="0">
                <a:latin typeface="AntennaCond ExtraLight" panose="02000506000000020004" pitchFamily="50" charset="0"/>
                <a:sym typeface="Wingdings" panose="05000000000000000000" pitchFamily="2" charset="2"/>
              </a:rPr>
              <a:t>	</a:t>
            </a:r>
            <a:endParaRPr lang="sv-SE" dirty="0"/>
          </a:p>
          <a:p>
            <a:pPr marL="0" indent="0">
              <a:buNone/>
            </a:pPr>
            <a:endParaRPr lang="sv-SE" dirty="0"/>
          </a:p>
        </p:txBody>
      </p:sp>
    </p:spTree>
    <p:extLst>
      <p:ext uri="{BB962C8B-B14F-4D97-AF65-F5344CB8AC3E}">
        <p14:creationId xmlns:p14="http://schemas.microsoft.com/office/powerpoint/2010/main" val="4158677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latin typeface="AntennaExtraCond Black" panose="02000506000000020004" pitchFamily="50" charset="0"/>
              </a:rPr>
              <a:t>Säsong 2023</a:t>
            </a:r>
          </a:p>
        </p:txBody>
      </p:sp>
      <p:pic>
        <p:nvPicPr>
          <p:cNvPr id="4" name="Platshållare för innehåll 3"/>
          <p:cNvPicPr>
            <a:picLocks noGrp="1" noChangeAspect="1"/>
          </p:cNvPicPr>
          <p:nvPr>
            <p:ph idx="1"/>
          </p:nvPr>
        </p:nvPicPr>
        <p:blipFill>
          <a:blip r:embed="rId2"/>
          <a:stretch>
            <a:fillRect/>
          </a:stretch>
        </p:blipFill>
        <p:spPr>
          <a:xfrm>
            <a:off x="528032" y="1600200"/>
            <a:ext cx="8087936" cy="4525963"/>
          </a:xfrm>
          <a:prstGeom prst="rect">
            <a:avLst/>
          </a:prstGeom>
        </p:spPr>
      </p:pic>
    </p:spTree>
    <p:extLst>
      <p:ext uri="{BB962C8B-B14F-4D97-AF65-F5344CB8AC3E}">
        <p14:creationId xmlns:p14="http://schemas.microsoft.com/office/powerpoint/2010/main" val="2226544683"/>
      </p:ext>
    </p:extLst>
  </p:cSld>
  <p:clrMapOvr>
    <a:masterClrMapping/>
  </p:clrMapOvr>
</p:sld>
</file>

<file path=ppt/theme/theme1.xml><?xml version="1.0" encoding="utf-8"?>
<a:theme xmlns:a="http://schemas.openxmlformats.org/drawingml/2006/main" name="Presentationsma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01064C9F43F694E90DA989C4756DEA8" ma:contentTypeVersion="11" ma:contentTypeDescription="Skapa ett nytt dokument." ma:contentTypeScope="" ma:versionID="9902058e1ad4082c881a23e4fb718d02">
  <xsd:schema xmlns:xsd="http://www.w3.org/2001/XMLSchema" xmlns:xs="http://www.w3.org/2001/XMLSchema" xmlns:p="http://schemas.microsoft.com/office/2006/metadata/properties" xmlns:ns3="f4135dca-5873-45b5-b31f-089611fd4f78" xmlns:ns4="b3c1ba43-afb6-45b4-884c-a2a56fdecdc6" targetNamespace="http://schemas.microsoft.com/office/2006/metadata/properties" ma:root="true" ma:fieldsID="523dc603c931fc5e52d65f57b5a22c2f" ns3:_="" ns4:_="">
    <xsd:import namespace="f4135dca-5873-45b5-b31f-089611fd4f78"/>
    <xsd:import namespace="b3c1ba43-afb6-45b4-884c-a2a56fdecdc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35dca-5873-45b5-b31f-089611fd4f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c1ba43-afb6-45b4-884c-a2a56fdecdc6"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element name="SharingHintHash" ma:index="14"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6E3F60-B386-4C6E-8D95-4382095293C1}">
  <ds:schemaRefs>
    <ds:schemaRef ds:uri="http://schemas.microsoft.com/sharepoint/v3/contenttype/forms"/>
  </ds:schemaRefs>
</ds:datastoreItem>
</file>

<file path=customXml/itemProps2.xml><?xml version="1.0" encoding="utf-8"?>
<ds:datastoreItem xmlns:ds="http://schemas.openxmlformats.org/officeDocument/2006/customXml" ds:itemID="{ABB1D0DE-A795-48F6-AEB6-6C55E52B1E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135dca-5873-45b5-b31f-089611fd4f78"/>
    <ds:schemaRef ds:uri="b3c1ba43-afb6-45b4-884c-a2a56fdecd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AD39E2-42A5-40F5-9FC6-635D56DE637A}">
  <ds:schemaRefs>
    <ds:schemaRef ds:uri="http://purl.org/dc/terms/"/>
    <ds:schemaRef ds:uri="http://purl.org/dc/dcmitype/"/>
    <ds:schemaRef ds:uri="http://schemas.microsoft.com/office/infopath/2007/PartnerControls"/>
    <ds:schemaRef ds:uri="b3c1ba43-afb6-45b4-884c-a2a56fdecdc6"/>
    <ds:schemaRef ds:uri="http://schemas.microsoft.com/office/2006/documentManagement/types"/>
    <ds:schemaRef ds:uri="f4135dca-5873-45b5-b31f-089611fd4f78"/>
    <ds:schemaRef ds:uri="http://purl.org/dc/elements/1.1/"/>
    <ds:schemaRef ds:uri="http://schemas.microsoft.com/office/2006/metadata/properties"/>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14213</TotalTime>
  <Words>465</Words>
  <Application>Microsoft Office PowerPoint</Application>
  <PresentationFormat>On-screen Show (4:3)</PresentationFormat>
  <Paragraphs>88</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AntennaCond ExtraLight</vt:lpstr>
      <vt:lpstr>AntennaExtraCond Black</vt:lpstr>
      <vt:lpstr>Arial</vt:lpstr>
      <vt:lpstr>Calibri</vt:lpstr>
      <vt:lpstr>Presentationsmall</vt:lpstr>
      <vt:lpstr>Kickoff / spelarmöte F-12  18 mars</vt:lpstr>
      <vt:lpstr>Agenda </vt:lpstr>
      <vt:lpstr>Policy Ope IF</vt:lpstr>
      <vt:lpstr>PowerPoint Presentation</vt:lpstr>
      <vt:lpstr>Grupparbete </vt:lpstr>
      <vt:lpstr>Challenge</vt:lpstr>
      <vt:lpstr>PowerPoint Presentation</vt:lpstr>
      <vt:lpstr>Säsong 2023</vt:lpstr>
      <vt:lpstr>Säsong 2023</vt:lpstr>
      <vt:lpstr>Säsong 2023</vt:lpstr>
      <vt:lpstr>Säsong 2023</vt:lpstr>
      <vt:lpstr>Film</vt:lpstr>
      <vt:lpstr>Avslut</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Anna-Karin Broström</dc:creator>
  <cp:lastModifiedBy>Bergqvist, Anna</cp:lastModifiedBy>
  <cp:revision>126</cp:revision>
  <cp:lastPrinted>2022-03-02T13:33:50Z</cp:lastPrinted>
  <dcterms:created xsi:type="dcterms:W3CDTF">2020-03-07T14:28:19Z</dcterms:created>
  <dcterms:modified xsi:type="dcterms:W3CDTF">2023-05-15T19:58:06Z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0x010100101064C9F43F694E90DA989C4756DEA8</vt:lpwstr>
  </property>
  <property fmtid="{D5CDD505-2E9C-101B-9397-08002B2CF9AE}" pid="3" name="MSIP_Label_ea60d57e-af5b-4752-ac57-3e4f28ca11dc_Enabled">
    <vt:lpwstr>true</vt:lpwstr>
  </property>
  <property fmtid="{D5CDD505-2E9C-101B-9397-08002B2CF9AE}" pid="4" name="MSIP_Label_ea60d57e-af5b-4752-ac57-3e4f28ca11dc_SetDate">
    <vt:lpwstr>2023-03-12T18:56:10Z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b6b6a2fa-208d-4586-b658-1c836048d5d7</vt:lpwstr>
  </property>
  <property fmtid="{D5CDD505-2E9C-101B-9397-08002B2CF9AE}" pid="9" name="MSIP_Label_ea60d57e-af5b-4752-ac57-3e4f28ca11dc_ContentBits">
    <vt:lpwstr>0</vt:lpwstr>
  </property>
</Properties>
</file>