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ED0A26-CA50-F311-0346-CE0D2DEA7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9CAB91-BB78-819B-50DF-F2196AF7A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4B8400-64EC-3308-6A81-17A0CF0E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F13180-C8D9-0A03-D736-80F683A6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C5F37-7772-D61F-A455-A7A6417C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13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1F50A6-2C4C-39DB-7BF7-D8ED01D47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021D2E1-68D1-CAD4-80AE-5FA37FD4E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F9A427-6A1A-B7CB-2C76-EABB9AE5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8A61C0-7AD5-8B77-161F-C768175AB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A0ACDB-B800-626A-C313-FD06D533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774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098C17A-0359-1BD6-F67C-7436553E6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98E4ED-C05D-355C-1C69-A0532C4F9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7EE4BB-8EEB-A6B1-7F91-30A1D109B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F4CB9F-94BB-5EA7-1333-117FEDB8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75EB8A-A6C1-1B99-BC6F-2EBCA97D0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25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FB148B-D7FA-4D72-8EA9-50E73197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5D11A6-D3FC-7D9E-FC32-7B6E2399A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930DF9-70E3-E6A3-F329-AE8E4785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07AEFB-8F36-3E0B-427B-BEA779BF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76D6E0-B5E1-DD29-4145-B9B47293E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80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562AA5-90CC-C9B8-E782-818A26C7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2F3194-2E68-AAF2-EDC2-58D44EBB0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08A100-63CD-08C4-2ED2-BA84CF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F60DB0-4407-2F1F-2903-8044FC0B3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C9E2C2-D6A5-E5C9-C454-9F8B2461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27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695F3-DCE8-EB21-B1F9-A03F7A09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103AEA-0D94-CD63-3093-64FB1B40F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6AB116-61C8-B77D-0665-1F68AF363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2AF993-0A28-140E-5195-20FB0F6B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1AFF66-7A29-13B8-17F4-AB79EB9A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CE3481-17C7-01A6-EC3C-CF7BD117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06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69AD4D-8048-1115-74E5-C2820A89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C3214D-C1F4-9AB3-6ACE-D849463AE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3B41B1-C9DD-6E6C-9F16-5AE594384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478A16D-D217-0036-3369-3F06A985E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8FAE66B-F430-C36B-1FED-12D5C3916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69B16CB-1646-60D0-82BB-B6B3E158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E5A8DC3-9CFA-548D-A7CF-B8252885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A496FA9-51ED-01DC-B80A-18E26494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33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4E28C6-1EF3-A8B9-7F1E-DC5A5F830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7017C72-B3BB-C53C-2F74-BC2143A9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D0BDFCE-B400-8F43-A4A6-A862CDBD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1AD3CD-F7D2-4CC3-EB2F-829B8590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07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42FCCB4-3990-9CD7-00C5-FC94179C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A5C7B0-8E17-31E4-6B81-C245170E0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BD401B7-B794-D117-0354-D918ADEB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10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531DA0-EC00-0195-3838-4A5AB246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1D79FF-6D1A-D5A3-4EDA-CC97FFA20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4EC4B6-47F8-8215-6075-DE7D2437B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D708AA-8941-AC3C-2D0D-CD0DEC0C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DBD1EDA-A61C-1DB2-EA83-453F2BCA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106DC37-80FF-B816-429F-C464A504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093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D7926A-E8C0-8523-9D72-85DBB59D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EF84CFD-86CC-82F1-3F29-622EAFEEA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44F59A-86EA-F210-ED81-5FA7EF276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DA300C-7224-F96A-60CC-A26D7ED7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D2745ED-4C9C-F926-1CBB-73FE8C49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C2CEE21-CBDC-2D9D-32BE-FC5791E4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15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0D4177A-C636-9D6C-4C31-22918AA4F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CE344F-F707-4104-A31E-7838D6726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2C7888-0359-FF9F-5542-64045E0A5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EC97-E208-45EE-8B6D-F28A67897D51}" type="datetimeFigureOut">
              <a:rPr lang="sv-SE" smtClean="0"/>
              <a:t>2022-10-30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98A13A-7365-3F01-B772-AAC1CA88F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2182DA-0528-E61B-DEA2-3C9F55521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E19F-99B2-47E3-9C7B-439D03EE0F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69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63D572B8-F23E-B21A-0146-AA8F37857D6B}"/>
              </a:ext>
            </a:extLst>
          </p:cNvPr>
          <p:cNvSpPr/>
          <p:nvPr/>
        </p:nvSpPr>
        <p:spPr>
          <a:xfrm>
            <a:off x="192505" y="301225"/>
            <a:ext cx="11790948" cy="625555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75045FF-40C1-5AD3-9711-2493673B30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7" r="22503" b="1"/>
          <a:stretch/>
        </p:blipFill>
        <p:spPr bwMode="auto">
          <a:xfrm>
            <a:off x="6604762" y="1452244"/>
            <a:ext cx="4944107" cy="494411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  <a:noFill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2F0DFBB2-5310-575F-D8E0-5AC80BEE8854}"/>
              </a:ext>
            </a:extLst>
          </p:cNvPr>
          <p:cNvSpPr txBox="1"/>
          <p:nvPr/>
        </p:nvSpPr>
        <p:spPr>
          <a:xfrm>
            <a:off x="7845082" y="486322"/>
            <a:ext cx="246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Handboll P14 </a:t>
            </a:r>
          </a:p>
          <a:p>
            <a:pPr algn="ctr"/>
            <a:r>
              <a:rPr lang="sv-SE" sz="2800" dirty="0"/>
              <a:t>(Födda 2008)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807A2C1-1D09-1C30-43CD-921EBDC87A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 bwMode="auto">
          <a:xfrm>
            <a:off x="10150067" y="474506"/>
            <a:ext cx="1575708" cy="1575709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  <a:noFill/>
        </p:spPr>
      </p:pic>
      <p:pic>
        <p:nvPicPr>
          <p:cNvPr id="16" name="Picture 4" descr="Föreningsljusets Vit 28 cm">
            <a:extLst>
              <a:ext uri="{FF2B5EF4-FFF2-40B4-BE49-F238E27FC236}">
                <a16:creationId xmlns:a16="http://schemas.microsoft.com/office/drawing/2014/main" id="{6FA203AF-1CD9-9904-67EA-4C8A2AB20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68" y="382732"/>
            <a:ext cx="2637387" cy="469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lödesschema: Lagring med sekventiell åtkomst 17">
            <a:extLst>
              <a:ext uri="{FF2B5EF4-FFF2-40B4-BE49-F238E27FC236}">
                <a16:creationId xmlns:a16="http://schemas.microsoft.com/office/drawing/2014/main" id="{1917E1A4-E046-8F80-4D6A-C5EC9C54B7FA}"/>
              </a:ext>
            </a:extLst>
          </p:cNvPr>
          <p:cNvSpPr/>
          <p:nvPr/>
        </p:nvSpPr>
        <p:spPr>
          <a:xfrm>
            <a:off x="4395537" y="4367285"/>
            <a:ext cx="2768301" cy="1956521"/>
          </a:xfrm>
          <a:prstGeom prst="flowChartMagneticTape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Vi säljer </a:t>
            </a:r>
            <a:r>
              <a:rPr lang="sv-SE" dirty="0" err="1"/>
              <a:t>Svanenmärkta</a:t>
            </a:r>
            <a:r>
              <a:rPr lang="sv-SE" dirty="0"/>
              <a:t> kronljus av 100% stearin.</a:t>
            </a:r>
          </a:p>
          <a:p>
            <a:pPr algn="ctr"/>
            <a:r>
              <a:rPr lang="sv-SE" dirty="0"/>
              <a:t>6 ljus per ask.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974C239F-A66F-6D11-BFDE-6F4E2756F08D}"/>
              </a:ext>
            </a:extLst>
          </p:cNvPr>
          <p:cNvSpPr txBox="1"/>
          <p:nvPr/>
        </p:nvSpPr>
        <p:spPr>
          <a:xfrm>
            <a:off x="480259" y="599162"/>
            <a:ext cx="344464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/>
              <a:t>Vita kronljus 28 cm</a:t>
            </a:r>
          </a:p>
          <a:p>
            <a:pPr algn="ctr"/>
            <a:r>
              <a:rPr lang="sv-SE" sz="2000" dirty="0"/>
              <a:t>Brinntid ca 10 timmar</a:t>
            </a:r>
          </a:p>
          <a:p>
            <a:pPr algn="ctr"/>
            <a:r>
              <a:rPr lang="sv-SE" sz="2000" b="1" dirty="0"/>
              <a:t>110:-/ask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Vita kronljus 35 cm</a:t>
            </a:r>
          </a:p>
          <a:p>
            <a:pPr algn="ctr"/>
            <a:r>
              <a:rPr lang="sv-SE" sz="2000" dirty="0"/>
              <a:t>Brinntid ca 13 timmar</a:t>
            </a:r>
          </a:p>
          <a:p>
            <a:pPr algn="ctr"/>
            <a:r>
              <a:rPr lang="sv-SE" sz="2000" b="1" dirty="0"/>
              <a:t>130:-/ask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Röda kronljus 28 cm</a:t>
            </a:r>
          </a:p>
          <a:p>
            <a:pPr algn="ctr"/>
            <a:r>
              <a:rPr lang="sv-SE" sz="2000" dirty="0"/>
              <a:t>Brinntid ca 10 timmar</a:t>
            </a:r>
          </a:p>
          <a:p>
            <a:pPr algn="ctr"/>
            <a:r>
              <a:rPr lang="sv-SE" sz="2000" b="1" dirty="0"/>
              <a:t>130:-/ask</a:t>
            </a:r>
          </a:p>
          <a:p>
            <a:pPr algn="ctr"/>
            <a:endParaRPr lang="sv-SE" sz="2000" dirty="0"/>
          </a:p>
          <a:p>
            <a:pPr algn="ctr"/>
            <a:r>
              <a:rPr lang="sv-SE" sz="2000" dirty="0"/>
              <a:t>Vid köp av fler än 1 ask </a:t>
            </a:r>
          </a:p>
          <a:p>
            <a:pPr algn="ctr"/>
            <a:r>
              <a:rPr lang="sv-SE" sz="2000" dirty="0"/>
              <a:t>lämnar vi 10:- rabatt per ask.</a:t>
            </a:r>
          </a:p>
          <a:p>
            <a:pPr algn="ctr"/>
            <a:endParaRPr lang="sv-SE" sz="1200" dirty="0"/>
          </a:p>
          <a:p>
            <a:pPr algn="ctr"/>
            <a:r>
              <a:rPr lang="sv-SE" sz="1400" dirty="0"/>
              <a:t>2 askar vita ljus 28 cm = 200:-</a:t>
            </a:r>
          </a:p>
          <a:p>
            <a:pPr algn="ctr"/>
            <a:r>
              <a:rPr lang="sv-SE" sz="1400" dirty="0"/>
              <a:t>3 askar vita ljus 28 cm = 300:-</a:t>
            </a:r>
          </a:p>
          <a:p>
            <a:pPr algn="ctr"/>
            <a:r>
              <a:rPr lang="sv-SE" sz="1400" dirty="0"/>
              <a:t>1 ask vita 28 cm + 35 cm eller röda = 220:-</a:t>
            </a:r>
          </a:p>
          <a:p>
            <a:pPr algn="ctr"/>
            <a:r>
              <a:rPr lang="sv-SE" sz="1400" dirty="0"/>
              <a:t>2 askar 35 cm eller röda = 240:-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038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108</Words>
  <Application>Microsoft Office PowerPoint</Application>
  <PresentationFormat>Bredbild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Wurth Svenska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Brostrom, Frida</dc:creator>
  <cp:lastModifiedBy>Brostrom, Frida</cp:lastModifiedBy>
  <cp:revision>1</cp:revision>
  <cp:lastPrinted>2022-10-31T13:06:31Z</cp:lastPrinted>
  <dcterms:created xsi:type="dcterms:W3CDTF">2022-10-30T18:21:00Z</dcterms:created>
  <dcterms:modified xsi:type="dcterms:W3CDTF">2022-10-31T13:16:48Z</dcterms:modified>
</cp:coreProperties>
</file>