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7429A2-EF3A-4CAA-8D6A-0A32A404402A}" v="1" dt="2021-10-26T14:06:52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/>
    <p:restoredTop sz="94662"/>
  </p:normalViewPr>
  <p:slideViewPr>
    <p:cSldViewPr snapToGrid="0" snapToObjects="1">
      <p:cViewPr varScale="1">
        <p:scale>
          <a:sx n="77" d="100"/>
          <a:sy n="77" d="100"/>
        </p:scale>
        <p:origin x="8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2022-02-15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P13 Svart: Nuläge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2257152"/>
            <a:ext cx="4489156" cy="354328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10 aktiva barn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2 som är med och provspelar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Bra hjälp med spelare från vit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Plantränare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Kristian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Sukran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(Daniel Mattsson har hjälp till vid behov)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0" name="Underrubrik 2">
            <a:extLst>
              <a:ext uri="{FF2B5EF4-FFF2-40B4-BE49-F238E27FC236}">
                <a16:creationId xmlns:a16="http://schemas.microsoft.com/office/drawing/2014/main" id="{EDA43D3A-0F33-4F13-A10A-39B3578AFF04}"/>
              </a:ext>
            </a:extLst>
          </p:cNvPr>
          <p:cNvSpPr txBox="1">
            <a:spLocks/>
          </p:cNvSpPr>
          <p:nvPr/>
        </p:nvSpPr>
        <p:spPr>
          <a:xfrm>
            <a:off x="5814008" y="2257153"/>
            <a:ext cx="4489156" cy="32313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Försäljning och ekonomi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Camilla Ingeroth</a:t>
            </a:r>
          </a:p>
        </p:txBody>
      </p:sp>
    </p:spTree>
    <p:extLst>
      <p:ext uri="{BB962C8B-B14F-4D97-AF65-F5344CB8AC3E}">
        <p14:creationId xmlns:p14="http://schemas.microsoft.com/office/powerpoint/2010/main" val="295990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Träningar 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9" name="Underrubrik 2">
            <a:extLst>
              <a:ext uri="{FF2B5EF4-FFF2-40B4-BE49-F238E27FC236}">
                <a16:creationId xmlns:a16="http://schemas.microsoft.com/office/drawing/2014/main" id="{544387AA-C0CE-48B7-BD0A-43BDE90DFD3C}"/>
              </a:ext>
            </a:extLst>
          </p:cNvPr>
          <p:cNvSpPr txBox="1">
            <a:spLocks/>
          </p:cNvSpPr>
          <p:nvPr/>
        </p:nvSpPr>
        <p:spPr>
          <a:xfrm>
            <a:off x="886408" y="2257152"/>
            <a:ext cx="4489156" cy="3543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Två träningar i veckan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Tisdagar 18:00 – 19:15 på konstgräs.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Söndagar 18:00 – 19:00 i Tullängsskolans gymnastikhall.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44CB1AB6-B170-4AA8-B498-53421580CADE}"/>
              </a:ext>
            </a:extLst>
          </p:cNvPr>
          <p:cNvSpPr txBox="1">
            <a:spLocks/>
          </p:cNvSpPr>
          <p:nvPr/>
        </p:nvSpPr>
        <p:spPr>
          <a:xfrm>
            <a:off x="6026408" y="2257151"/>
            <a:ext cx="4489156" cy="3543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Viktiga moment i träningen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Fairplay – var en bra kompis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Mycket bollkontakt  - lite stillastående.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Positionering och roller.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Att spela som ett lag.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Ha roligt!</a:t>
            </a:r>
          </a:p>
        </p:txBody>
      </p:sp>
    </p:spTree>
    <p:extLst>
      <p:ext uri="{BB962C8B-B14F-4D97-AF65-F5344CB8AC3E}">
        <p14:creationId xmlns:p14="http://schemas.microsoft.com/office/powerpoint/2010/main" val="344695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Cuper och matcher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1" name="Underrubrik 2">
            <a:extLst>
              <a:ext uri="{FF2B5EF4-FFF2-40B4-BE49-F238E27FC236}">
                <a16:creationId xmlns:a16="http://schemas.microsoft.com/office/drawing/2014/main" id="{6F3CBFE3-26C3-46F7-9E22-F53E5DA3F30C}"/>
              </a:ext>
            </a:extLst>
          </p:cNvPr>
          <p:cNvSpPr txBox="1">
            <a:spLocks/>
          </p:cNvSpPr>
          <p:nvPr/>
        </p:nvSpPr>
        <p:spPr>
          <a:xfrm>
            <a:off x="886407" y="2257152"/>
            <a:ext cx="4840137" cy="415540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Cuper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Nyårscupen Laxå(januari)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Tider oklara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Örebrocupen futsal 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27-29/12 2021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Örebrocupen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17-19/6 2022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Select Cup 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Oktober 2022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Forward cup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Augusti 2022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Lilla lithellscupen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Början på juni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5D968DEA-9C49-461B-AD44-9F68A1540532}"/>
              </a:ext>
            </a:extLst>
          </p:cNvPr>
          <p:cNvSpPr txBox="1">
            <a:spLocks/>
          </p:cNvSpPr>
          <p:nvPr/>
        </p:nvSpPr>
        <p:spPr>
          <a:xfrm>
            <a:off x="5898467" y="2259899"/>
            <a:ext cx="4489156" cy="3543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Matcher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Träningsmatcher på tisdagar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Vissa tisdagar kommer vi ordna träningsmatcher.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Poolspel </a:t>
            </a:r>
          </a:p>
          <a:p>
            <a:pPr marL="1257300" lvl="2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Start mitten på maj</a:t>
            </a:r>
          </a:p>
          <a:p>
            <a:pPr lvl="1" algn="l"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9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139259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Organisation P13-svart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1" name="Underrubrik 2">
            <a:extLst>
              <a:ext uri="{FF2B5EF4-FFF2-40B4-BE49-F238E27FC236}">
                <a16:creationId xmlns:a16="http://schemas.microsoft.com/office/drawing/2014/main" id="{6F3CBFE3-26C3-46F7-9E22-F53E5DA3F30C}"/>
              </a:ext>
            </a:extLst>
          </p:cNvPr>
          <p:cNvSpPr txBox="1">
            <a:spLocks/>
          </p:cNvSpPr>
          <p:nvPr/>
        </p:nvSpPr>
        <p:spPr>
          <a:xfrm>
            <a:off x="886408" y="2257152"/>
            <a:ext cx="4489156" cy="3543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Behov: Lagbyggare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Bygga gemenskap utanför plan.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Avslutningar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Behov: Plantränare</a:t>
            </a: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Behov av ytterligare en.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5D968DEA-9C49-461B-AD44-9F68A1540532}"/>
              </a:ext>
            </a:extLst>
          </p:cNvPr>
          <p:cNvSpPr txBox="1">
            <a:spLocks/>
          </p:cNvSpPr>
          <p:nvPr/>
        </p:nvSpPr>
        <p:spPr>
          <a:xfrm>
            <a:off x="5898467" y="2259899"/>
            <a:ext cx="4489156" cy="3543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Behov: Lagledare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Se till att info kommer ut till laget och föräldrar.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Adminstrera laget.se</a:t>
            </a:r>
          </a:p>
          <a:p>
            <a:pPr marL="800100" lvl="1" indent="-342900" algn="l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Boka domare etc.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6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7821" y="4118158"/>
            <a:ext cx="6903875" cy="139259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Vi tar gärna feedback.</a:t>
            </a:r>
            <a:b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b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Tack!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2" name="Underrubrik 2">
            <a:extLst>
              <a:ext uri="{FF2B5EF4-FFF2-40B4-BE49-F238E27FC236}">
                <a16:creationId xmlns:a16="http://schemas.microsoft.com/office/drawing/2014/main" id="{5D968DEA-9C49-461B-AD44-9F68A1540532}"/>
              </a:ext>
            </a:extLst>
          </p:cNvPr>
          <p:cNvSpPr txBox="1">
            <a:spLocks/>
          </p:cNvSpPr>
          <p:nvPr/>
        </p:nvSpPr>
        <p:spPr>
          <a:xfrm>
            <a:off x="5898467" y="2259899"/>
            <a:ext cx="4489156" cy="3543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2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95822-81d1-4dc3-826d-e3044816642a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2D8E75-8154-46B0-AAFE-38F3550FE8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190</Words>
  <Application>Microsoft Office PowerPoint</Application>
  <PresentationFormat>Bredbild</PresentationFormat>
  <Paragraphs>51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Helvetica Neue Condensed</vt:lpstr>
      <vt:lpstr>Office-tema</vt:lpstr>
      <vt:lpstr>P13 Svart: Nuläge</vt:lpstr>
      <vt:lpstr>Träningar </vt:lpstr>
      <vt:lpstr>Cuper och matcher</vt:lpstr>
      <vt:lpstr>Organisation P13-svart</vt:lpstr>
      <vt:lpstr>Vi tar gärna feedback.  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Camilla Ingeroth</cp:lastModifiedBy>
  <cp:revision>24</cp:revision>
  <dcterms:created xsi:type="dcterms:W3CDTF">2020-11-02T12:37:17Z</dcterms:created>
  <dcterms:modified xsi:type="dcterms:W3CDTF">2022-02-15T21:41:11Z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  <property fmtid="{D5CDD505-2E9C-101B-9397-08002B2CF9AE}" pid="3" name="MSIP_Label_e58707db-cea7-4907-92d1-cf323291762b_Enabled">
    <vt:lpwstr>true</vt:lpwstr>
  </property>
  <property fmtid="{D5CDD505-2E9C-101B-9397-08002B2CF9AE}" pid="4" name="MSIP_Label_e58707db-cea7-4907-92d1-cf323291762b_SetDate">
    <vt:lpwstr>2021-10-26T13:12:59Z</vt:lpwstr>
  </property>
  <property fmtid="{D5CDD505-2E9C-101B-9397-08002B2CF9AE}" pid="5" name="MSIP_Label_e58707db-cea7-4907-92d1-cf323291762b_Method">
    <vt:lpwstr>Standard</vt:lpwstr>
  </property>
  <property fmtid="{D5CDD505-2E9C-101B-9397-08002B2CF9AE}" pid="6" name="MSIP_Label_e58707db-cea7-4907-92d1-cf323291762b_Name">
    <vt:lpwstr>General</vt:lpwstr>
  </property>
  <property fmtid="{D5CDD505-2E9C-101B-9397-08002B2CF9AE}" pid="7" name="MSIP_Label_e58707db-cea7-4907-92d1-cf323291762b_SiteId">
    <vt:lpwstr>e11cbe9c-f680-44b9-9d42-d705f740b888</vt:lpwstr>
  </property>
  <property fmtid="{D5CDD505-2E9C-101B-9397-08002B2CF9AE}" pid="8" name="MSIP_Label_e58707db-cea7-4907-92d1-cf323291762b_ActionId">
    <vt:lpwstr>8afbf401-b280-4e8b-98c4-35ee2ecc5cde</vt:lpwstr>
  </property>
  <property fmtid="{D5CDD505-2E9C-101B-9397-08002B2CF9AE}" pid="9" name="MSIP_Label_e58707db-cea7-4907-92d1-cf323291762b_ContentBits">
    <vt:lpwstr>0</vt:lpwstr>
  </property>
</Properties>
</file>