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B8618-00E5-4D96-9F63-4E25FDD01506}" v="26" dt="2021-05-28T18:27:49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1152" y="144"/>
      </p:cViewPr>
      <p:guideLst/>
    </p:cSldViewPr>
  </p:slideViewPr>
  <p:notesTextViewPr>
    <p:cViewPr>
      <p:scale>
        <a:sx n="1" d="1"/>
        <a:sy n="1" d="1"/>
      </p:scale>
      <p:origin x="0" y="-7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Bernacka" userId="61c0d6fc-5a46-4f20-a530-6e0d23769a44" providerId="ADAL" clId="{432FB90F-ECE4-4109-854A-EA49ED275C66}"/>
    <pc:docChg chg="undo custSel modSld">
      <pc:chgData name="Nina Bernacka" userId="61c0d6fc-5a46-4f20-a530-6e0d23769a44" providerId="ADAL" clId="{432FB90F-ECE4-4109-854A-EA49ED275C66}" dt="2021-04-27T14:54:40.071" v="204" actId="1076"/>
      <pc:docMkLst>
        <pc:docMk/>
      </pc:docMkLst>
      <pc:sldChg chg="modSp mod">
        <pc:chgData name="Nina Bernacka" userId="61c0d6fc-5a46-4f20-a530-6e0d23769a44" providerId="ADAL" clId="{432FB90F-ECE4-4109-854A-EA49ED275C66}" dt="2021-04-27T14:54:40.071" v="204" actId="1076"/>
        <pc:sldMkLst>
          <pc:docMk/>
          <pc:sldMk cId="2959900915" sldId="256"/>
        </pc:sldMkLst>
        <pc:spChg chg="mod">
          <ac:chgData name="Nina Bernacka" userId="61c0d6fc-5a46-4f20-a530-6e0d23769a44" providerId="ADAL" clId="{432FB90F-ECE4-4109-854A-EA49ED275C66}" dt="2021-04-27T14:54:40.071" v="204" actId="1076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Nina Bernacka" userId="61c0d6fc-5a46-4f20-a530-6e0d23769a44" providerId="ADAL" clId="{432FB90F-ECE4-4109-854A-EA49ED275C66}" dt="2021-04-27T14:54:29.742" v="203" actId="1076"/>
          <ac:spMkLst>
            <pc:docMk/>
            <pc:sldMk cId="2959900915" sldId="256"/>
            <ac:spMk id="3" creationId="{CC63433B-5AD6-D341-AA12-0B347C3C4187}"/>
          </ac:spMkLst>
        </pc:spChg>
        <pc:spChg chg="mod">
          <ac:chgData name="Nina Bernacka" userId="61c0d6fc-5a46-4f20-a530-6e0d23769a44" providerId="ADAL" clId="{432FB90F-ECE4-4109-854A-EA49ED275C66}" dt="2021-04-27T14:54:25.997" v="202" actId="1076"/>
          <ac:spMkLst>
            <pc:docMk/>
            <pc:sldMk cId="2959900915" sldId="256"/>
            <ac:spMk id="4" creationId="{6AB20C1E-8C89-C54F-A788-B066B792A288}"/>
          </ac:spMkLst>
        </pc:spChg>
      </pc:sldChg>
    </pc:docChg>
  </pc:docChgLst>
  <pc:docChgLst>
    <pc:chgData name="Magnus Burklint" userId="S::magnus.burklint@oskungdom.se::cbd4177e-4fa7-401a-b78b-09ee737a87aa" providerId="AD" clId="Web-{F35B8618-00E5-4D96-9F63-4E25FDD01506}"/>
    <pc:docChg chg="modSld">
      <pc:chgData name="Magnus Burklint" userId="S::magnus.burklint@oskungdom.se::cbd4177e-4fa7-401a-b78b-09ee737a87aa" providerId="AD" clId="Web-{F35B8618-00E5-4D96-9F63-4E25FDD01506}" dt="2021-05-28T18:27:49.186" v="10" actId="20577"/>
      <pc:docMkLst>
        <pc:docMk/>
      </pc:docMkLst>
      <pc:sldChg chg="modSp">
        <pc:chgData name="Magnus Burklint" userId="S::magnus.burklint@oskungdom.se::cbd4177e-4fa7-401a-b78b-09ee737a87aa" providerId="AD" clId="Web-{F35B8618-00E5-4D96-9F63-4E25FDD01506}" dt="2021-05-28T18:27:49.186" v="10" actId="20577"/>
        <pc:sldMkLst>
          <pc:docMk/>
          <pc:sldMk cId="2959900915" sldId="256"/>
        </pc:sldMkLst>
        <pc:spChg chg="mod">
          <ac:chgData name="Magnus Burklint" userId="S::magnus.burklint@oskungdom.se::cbd4177e-4fa7-401a-b78b-09ee737a87aa" providerId="AD" clId="Web-{F35B8618-00E5-4D96-9F63-4E25FDD01506}" dt="2021-05-28T18:27:37.780" v="3" actId="20577"/>
          <ac:spMkLst>
            <pc:docMk/>
            <pc:sldMk cId="2959900915" sldId="256"/>
            <ac:spMk id="2" creationId="{410AB490-CA23-7044-9BF2-68FB042FD670}"/>
          </ac:spMkLst>
        </pc:spChg>
        <pc:spChg chg="mod">
          <ac:chgData name="Magnus Burklint" userId="S::magnus.burklint@oskungdom.se::cbd4177e-4fa7-401a-b78b-09ee737a87aa" providerId="AD" clId="Web-{F35B8618-00E5-4D96-9F63-4E25FDD01506}" dt="2021-05-28T18:27:49.186" v="10" actId="20577"/>
          <ac:spMkLst>
            <pc:docMk/>
            <pc:sldMk cId="2959900915" sldId="256"/>
            <ac:spMk id="3" creationId="{CC63433B-5AD6-D341-AA12-0B347C3C41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1BA46-A34F-A647-8A83-B10B700D096F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A1F58-BDAB-AB4E-8D14-339338EFEB9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3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 </a:t>
            </a:r>
          </a:p>
          <a:p>
            <a:r>
              <a:rPr lang="sv-SE" baseline="0" dirty="0" smtClean="0"/>
              <a:t>Sommaruppehåll ej bestämt riktigt vilka veckor, återkommer!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04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 </a:t>
            </a:r>
          </a:p>
          <a:p>
            <a:r>
              <a:rPr lang="sv-SE" baseline="0" dirty="0" smtClean="0"/>
              <a:t>Vilka veckor har vi sommaruppehåll?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61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 </a:t>
            </a:r>
          </a:p>
          <a:p>
            <a:r>
              <a:rPr lang="sv-SE" baseline="0" dirty="0" smtClean="0"/>
              <a:t>Vilka veckor har vi sommaruppehåll?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81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 </a:t>
            </a:r>
          </a:p>
          <a:p>
            <a:r>
              <a:rPr lang="sv-SE" baseline="0" dirty="0" smtClean="0"/>
              <a:t>Vilka veckor har vi sommaruppehåll?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64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 </a:t>
            </a:r>
          </a:p>
          <a:p>
            <a:r>
              <a:rPr lang="sv-SE" baseline="0" dirty="0" smtClean="0"/>
              <a:t>Vilka veckor har vi sommaruppehåll? </a:t>
            </a:r>
            <a:r>
              <a:rPr lang="sv-SE" baseline="0" dirty="0" smtClean="0"/>
              <a:t>Ekonomi Gustav Westin (Ellens pappa), </a:t>
            </a:r>
            <a:r>
              <a:rPr lang="sv-SE" baseline="0" dirty="0" err="1" smtClean="0"/>
              <a:t>Förssäljning</a:t>
            </a:r>
            <a:r>
              <a:rPr lang="sv-SE" baseline="0" dirty="0" smtClean="0"/>
              <a:t>: Jimmy Andersson (Elsas pappa), Robin Mellgren (Wilmas pappa), Marie Wilhelmsson (</a:t>
            </a:r>
            <a:r>
              <a:rPr lang="sv-SE" baseline="0" dirty="0" err="1" smtClean="0"/>
              <a:t>Marlies</a:t>
            </a:r>
            <a:r>
              <a:rPr lang="sv-SE" baseline="0" dirty="0" smtClean="0"/>
              <a:t> mamma)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351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Laget, kolla vilka</a:t>
            </a:r>
            <a:r>
              <a:rPr lang="sv-SE" baseline="0" dirty="0" smtClean="0"/>
              <a:t> som inte är med. Viktigt med anmälningar. Okej med foton på hemsidan? </a:t>
            </a:r>
            <a:endParaRPr lang="sv-SE" baseline="0" dirty="0" smtClean="0"/>
          </a:p>
          <a:p>
            <a:r>
              <a:rPr lang="sv-SE" baseline="0" dirty="0" smtClean="0"/>
              <a:t>Förslag kom att ordna någon rolig aktivitet utanför fotbollsplanen för tjejerna, vi försöker få till det innan sommaruppehållet. </a:t>
            </a:r>
            <a:r>
              <a:rPr lang="sv-SE" baseline="0" smtClean="0"/>
              <a:t>Grill/picknick/lekplats</a:t>
            </a:r>
            <a:r>
              <a:rPr lang="sv-SE" baseline="0" dirty="0" smtClean="0"/>
              <a:t>?</a:t>
            </a: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A1F58-BDAB-AB4E-8D14-339338EFEB9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39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OSKUFotbollF2015/Troop" TargetMode="External"/><Relationship Id="rId4" Type="http://schemas.openxmlformats.org/officeDocument/2006/relationships/hyperlink" Target="https://www.laget.se/OrebroSKUngdom-Fotboll-Knattebollflick/Troop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nda.se/se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075" y="2261632"/>
            <a:ext cx="9766042" cy="398301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Info (tränare,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laget.se</a:t>
            </a: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mm)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Träningar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Matcher/Cuper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Klubbkläder </a:t>
            </a:r>
            <a:r>
              <a:rPr lang="mr-IN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–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Enenda</a:t>
            </a: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Ekonomi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Föräldragrupp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Försäljning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Övrigt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809577" y="1647705"/>
            <a:ext cx="3610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Dagordning</a:t>
            </a:r>
            <a:endParaRPr lang="sv-SE" sz="28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2"/>
            <a:ext cx="9766042" cy="39830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Info (tränare,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laget.se</a:t>
            </a: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mm)</a:t>
            </a: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Thomas Andersson</a:t>
            </a:r>
          </a:p>
          <a:p>
            <a:pPr lvl="2"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Marie Harrysson</a:t>
            </a:r>
          </a:p>
          <a:p>
            <a:pPr lvl="2"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Kristoffer Svedberg</a:t>
            </a:r>
          </a:p>
          <a:p>
            <a:pPr lvl="2"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Ellinor Ek von 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Rosen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Laget.se</a:t>
            </a: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www.laget.se/OSKUFotbollF2015/Troop</a:t>
            </a: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https://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www.laget.se/OrebroSKUngdom-Fotboll-Knattebollflick/Troop</a:t>
            </a: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 charset="0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2"/>
            <a:ext cx="9766042" cy="39830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Träningar maj </a:t>
            </a:r>
            <a:r>
              <a:rPr lang="mr-IN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–</a:t>
            </a: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oktober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Gräsplanerna 5 mot 5 närmast klubbhuset</a:t>
            </a:r>
          </a:p>
          <a:p>
            <a:pPr lvl="2" algn="l">
              <a:lnSpc>
                <a:spcPct val="150000"/>
              </a:lnSpc>
            </a:pPr>
            <a:r>
              <a:rPr lang="sv-SE" sz="2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	Måndagar 17.15 - 18.30</a:t>
            </a:r>
          </a:p>
          <a:p>
            <a:pPr lvl="2" algn="l">
              <a:lnSpc>
                <a:spcPct val="150000"/>
              </a:lnSpc>
            </a:pPr>
            <a:r>
              <a:rPr lang="sv-SE" sz="2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	Onsdagar 17.15 -18.30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Uppehåll sommar</a:t>
            </a: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83145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075" y="1316034"/>
            <a:ext cx="10826476" cy="491387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Matcher 5 mot 5 (F2015 poolspel)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13 maj Rosta Gärde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4 juni </a:t>
            </a:r>
            <a:r>
              <a:rPr lang="sv-SE" sz="2200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Ekängen</a:t>
            </a:r>
            <a:endParaRPr lang="sv-SE" sz="22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27 augusti Rosta Gärde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16 september Lillån</a:t>
            </a: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Matcher 3 mot 3 (F2016 poolspel 1 dag) 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3-4 juni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26-27 augusti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16-17 september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Cuper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Lilla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Lithellscupen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20 maj,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Sköllersta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(1 lag anmält 5 mot 5)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Hovet Cup 12-13 augusti (1 dag) Sörbyvallen (5 mot 5)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Select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Cup 7-8 oktober (1 dag)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Ekängen</a:t>
            </a: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83145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075" y="1316034"/>
            <a:ext cx="10826476" cy="49138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Klubbkläder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Enenda</a:t>
            </a: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 algn="l">
              <a:lnSpc>
                <a:spcPct val="150000"/>
              </a:lnSpc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https://www.enenda.se/se</a:t>
            </a: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/</a:t>
            </a: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 algn="l">
              <a:lnSpc>
                <a:spcPct val="150000"/>
              </a:lnSpc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83145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3613" y="1647705"/>
            <a:ext cx="11250417" cy="55419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Ekonomi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- 2700 kr 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behöver få in mer pengar till laget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83145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3495" y="1128576"/>
            <a:ext cx="12524220" cy="66307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8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Föräldragrupp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Ekonomiansvarig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Försäljningsanvsarig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(minst 2 </a:t>
            </a:r>
            <a:r>
              <a:rPr lang="sv-SE" dirty="0" err="1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pers</a:t>
            </a: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 marL="1714500" lvl="3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Hålla i försäljning kring hemmamatcher</a:t>
            </a:r>
          </a:p>
          <a:p>
            <a:pPr marL="1714500" lvl="3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Övrig försäljning (bingolotter mm)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6AB20C1E-8C89-C54F-A788-B066B792A288}"/>
              </a:ext>
            </a:extLst>
          </p:cNvPr>
          <p:cNvSpPr/>
          <p:nvPr/>
        </p:nvSpPr>
        <p:spPr>
          <a:xfrm>
            <a:off x="83145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 smtClean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 F15/16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075" y="1045562"/>
            <a:ext cx="12524220" cy="66307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sz="3200" dirty="0" smtClean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Övrigt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8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 algn="l">
              <a:lnSpc>
                <a:spcPct val="150000"/>
              </a:lnSpc>
            </a:pPr>
            <a:endParaRPr lang="sv-SE" sz="2600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 smtClean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2D8E75-8154-46B0-AAFE-38F3550FE8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404</Words>
  <Application>Microsoft Macintosh PowerPoint</Application>
  <PresentationFormat>Bredbild</PresentationFormat>
  <Paragraphs>103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Helvetica Neue Condensed</vt:lpstr>
      <vt:lpstr>Office-tema</vt:lpstr>
      <vt:lpstr>Föräldramöte F15/16</vt:lpstr>
      <vt:lpstr>Föräldramöte F15/16</vt:lpstr>
      <vt:lpstr>Föräldramöte F15/16</vt:lpstr>
      <vt:lpstr>Föräldramöte F15/16</vt:lpstr>
      <vt:lpstr>Föräldramöte F15/16</vt:lpstr>
      <vt:lpstr>Föräldramöte F15/16</vt:lpstr>
      <vt:lpstr>Föräldramöte F15/16</vt:lpstr>
      <vt:lpstr>Föräldramöte F15/16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Microsoft Office-användare</cp:lastModifiedBy>
  <cp:revision>23</cp:revision>
  <dcterms:created xsi:type="dcterms:W3CDTF">2020-11-02T12:37:17Z</dcterms:created>
  <dcterms:modified xsi:type="dcterms:W3CDTF">2023-05-22T04:40:39Z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</Properties>
</file>