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5C4F39-B9EC-4135-ABF9-49FDE42EF37A}" v="297" dt="2022-09-12T19:25:30.8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1070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jsa Tholin Björefors" userId="5324da25f4591365" providerId="Windows Live" clId="Web-{A7AAC01C-C04B-4C42-BEEF-8A413ACB0449}"/>
    <pc:docChg chg="addSld modSld">
      <pc:chgData name="Kajsa Tholin Björefors" userId="5324da25f4591365" providerId="Windows Live" clId="Web-{A7AAC01C-C04B-4C42-BEEF-8A413ACB0449}" dt="2022-08-22T19:28:08.186" v="24" actId="14100"/>
      <pc:docMkLst>
        <pc:docMk/>
      </pc:docMkLst>
      <pc:sldChg chg="addSp delSp modSp">
        <pc:chgData name="Kajsa Tholin Björefors" userId="5324da25f4591365" providerId="Windows Live" clId="Web-{A7AAC01C-C04B-4C42-BEEF-8A413ACB0449}" dt="2022-08-22T19:26:30.323" v="15"/>
        <pc:sldMkLst>
          <pc:docMk/>
          <pc:sldMk cId="2963721585" sldId="257"/>
        </pc:sldMkLst>
        <pc:spChg chg="del">
          <ac:chgData name="Kajsa Tholin Björefors" userId="5324da25f4591365" providerId="Windows Live" clId="Web-{A7AAC01C-C04B-4C42-BEEF-8A413ACB0449}" dt="2022-08-22T19:25:50.103" v="0"/>
          <ac:spMkLst>
            <pc:docMk/>
            <pc:sldMk cId="2963721585" sldId="257"/>
            <ac:spMk id="3" creationId="{787FF5DC-0014-4317-A328-817901A0C7DC}"/>
          </ac:spMkLst>
        </pc:spChg>
        <pc:spChg chg="del">
          <ac:chgData name="Kajsa Tholin Björefors" userId="5324da25f4591365" providerId="Windows Live" clId="Web-{A7AAC01C-C04B-4C42-BEEF-8A413ACB0449}" dt="2022-08-22T19:26:25.276" v="13"/>
          <ac:spMkLst>
            <pc:docMk/>
            <pc:sldMk cId="2963721585" sldId="257"/>
            <ac:spMk id="8" creationId="{4978D289-7C87-430E-A832-1A7CF9970EFA}"/>
          </ac:spMkLst>
        </pc:spChg>
        <pc:spChg chg="del mod">
          <ac:chgData name="Kajsa Tholin Björefors" userId="5324da25f4591365" providerId="Windows Live" clId="Web-{A7AAC01C-C04B-4C42-BEEF-8A413ACB0449}" dt="2022-08-22T19:26:23.245" v="12"/>
          <ac:spMkLst>
            <pc:docMk/>
            <pc:sldMk cId="2963721585" sldId="257"/>
            <ac:spMk id="9" creationId="{2FD9F14A-6653-4268-85A2-741CE47E8601}"/>
          </ac:spMkLst>
        </pc:spChg>
        <pc:spChg chg="del mod">
          <ac:chgData name="Kajsa Tholin Björefors" userId="5324da25f4591365" providerId="Windows Live" clId="Web-{A7AAC01C-C04B-4C42-BEEF-8A413ACB0449}" dt="2022-08-22T19:26:30.323" v="15"/>
          <ac:spMkLst>
            <pc:docMk/>
            <pc:sldMk cId="2963721585" sldId="257"/>
            <ac:spMk id="10" creationId="{32781156-381E-4479-B797-BF3B6AB998D8}"/>
          </ac:spMkLst>
        </pc:spChg>
        <pc:spChg chg="del">
          <ac:chgData name="Kajsa Tholin Björefors" userId="5324da25f4591365" providerId="Windows Live" clId="Web-{A7AAC01C-C04B-4C42-BEEF-8A413ACB0449}" dt="2022-08-22T19:26:20.651" v="10"/>
          <ac:spMkLst>
            <pc:docMk/>
            <pc:sldMk cId="2963721585" sldId="257"/>
            <ac:spMk id="12" creationId="{1B53657C-F310-483C-A188-E12669212796}"/>
          </ac:spMkLst>
        </pc:spChg>
        <pc:spChg chg="del">
          <ac:chgData name="Kajsa Tholin Björefors" userId="5324da25f4591365" providerId="Windows Live" clId="Web-{A7AAC01C-C04B-4C42-BEEF-8A413ACB0449}" dt="2022-08-22T19:26:19.057" v="9"/>
          <ac:spMkLst>
            <pc:docMk/>
            <pc:sldMk cId="2963721585" sldId="257"/>
            <ac:spMk id="14" creationId="{C03F750D-CB0B-4E56-BFE6-2BD93DF79BC1}"/>
          </ac:spMkLst>
        </pc:spChg>
        <pc:spChg chg="del">
          <ac:chgData name="Kajsa Tholin Björefors" userId="5324da25f4591365" providerId="Windows Live" clId="Web-{A7AAC01C-C04B-4C42-BEEF-8A413ACB0449}" dt="2022-08-22T19:26:15.526" v="7"/>
          <ac:spMkLst>
            <pc:docMk/>
            <pc:sldMk cId="2963721585" sldId="257"/>
            <ac:spMk id="15" creationId="{0C51B115-A5CB-4682-A66B-BCE2187C2442}"/>
          </ac:spMkLst>
        </pc:spChg>
        <pc:spChg chg="del">
          <ac:chgData name="Kajsa Tholin Björefors" userId="5324da25f4591365" providerId="Windows Live" clId="Web-{A7AAC01C-C04B-4C42-BEEF-8A413ACB0449}" dt="2022-08-22T19:26:17.463" v="8"/>
          <ac:spMkLst>
            <pc:docMk/>
            <pc:sldMk cId="2963721585" sldId="257"/>
            <ac:spMk id="16" creationId="{2F982E28-28BB-4915-859D-7F77C73EC72E}"/>
          </ac:spMkLst>
        </pc:spChg>
        <pc:spChg chg="del mod">
          <ac:chgData name="Kajsa Tholin Björefors" userId="5324da25f4591365" providerId="Windows Live" clId="Web-{A7AAC01C-C04B-4C42-BEEF-8A413ACB0449}" dt="2022-08-22T19:26:13.401" v="6"/>
          <ac:spMkLst>
            <pc:docMk/>
            <pc:sldMk cId="2963721585" sldId="257"/>
            <ac:spMk id="17" creationId="{05889609-835B-4DA4-AB22-92C002E736DE}"/>
          </ac:spMkLst>
        </pc:spChg>
        <pc:picChg chg="add mod ord">
          <ac:chgData name="Kajsa Tholin Björefors" userId="5324da25f4591365" providerId="Windows Live" clId="Web-{A7AAC01C-C04B-4C42-BEEF-8A413ACB0449}" dt="2022-08-22T19:26:07.463" v="4" actId="1076"/>
          <ac:picMkLst>
            <pc:docMk/>
            <pc:sldMk cId="2963721585" sldId="257"/>
            <ac:picMk id="4" creationId="{24AE3399-4E82-66A9-7CE1-4D710B633A46}"/>
          </ac:picMkLst>
        </pc:picChg>
        <pc:picChg chg="del">
          <ac:chgData name="Kajsa Tholin Björefors" userId="5324da25f4591365" providerId="Windows Live" clId="Web-{A7AAC01C-C04B-4C42-BEEF-8A413ACB0449}" dt="2022-08-22T19:26:00.119" v="2"/>
          <ac:picMkLst>
            <pc:docMk/>
            <pc:sldMk cId="2963721585" sldId="257"/>
            <ac:picMk id="5" creationId="{C0A4570D-EFF3-452B-973D-9D647FDE908D}"/>
          </ac:picMkLst>
        </pc:picChg>
      </pc:sldChg>
      <pc:sldChg chg="addSp modSp new">
        <pc:chgData name="Kajsa Tholin Björefors" userId="5324da25f4591365" providerId="Windows Live" clId="Web-{A7AAC01C-C04B-4C42-BEEF-8A413ACB0449}" dt="2022-08-22T19:27:12.246" v="19" actId="14100"/>
        <pc:sldMkLst>
          <pc:docMk/>
          <pc:sldMk cId="1902011132" sldId="258"/>
        </pc:sldMkLst>
        <pc:picChg chg="add mod">
          <ac:chgData name="Kajsa Tholin Björefors" userId="5324da25f4591365" providerId="Windows Live" clId="Web-{A7AAC01C-C04B-4C42-BEEF-8A413ACB0449}" dt="2022-08-22T19:27:12.246" v="19" actId="14100"/>
          <ac:picMkLst>
            <pc:docMk/>
            <pc:sldMk cId="1902011132" sldId="258"/>
            <ac:picMk id="4" creationId="{EC85978F-DA6D-F532-38F4-C6B64CBB11A6}"/>
          </ac:picMkLst>
        </pc:picChg>
      </pc:sldChg>
      <pc:sldChg chg="addSp delSp modSp new">
        <pc:chgData name="Kajsa Tholin Björefors" userId="5324da25f4591365" providerId="Windows Live" clId="Web-{A7AAC01C-C04B-4C42-BEEF-8A413ACB0449}" dt="2022-08-22T19:28:08.186" v="24" actId="14100"/>
        <pc:sldMkLst>
          <pc:docMk/>
          <pc:sldMk cId="4247727731" sldId="259"/>
        </pc:sldMkLst>
        <pc:spChg chg="del">
          <ac:chgData name="Kajsa Tholin Björefors" userId="5324da25f4591365" providerId="Windows Live" clId="Web-{A7AAC01C-C04B-4C42-BEEF-8A413ACB0449}" dt="2022-08-22T19:27:52.685" v="21"/>
          <ac:spMkLst>
            <pc:docMk/>
            <pc:sldMk cId="4247727731" sldId="259"/>
            <ac:spMk id="3" creationId="{A9A0DD57-87CD-EBC3-EB77-6F1C512382A9}"/>
          </ac:spMkLst>
        </pc:spChg>
        <pc:picChg chg="add mod ord">
          <ac:chgData name="Kajsa Tholin Björefors" userId="5324da25f4591365" providerId="Windows Live" clId="Web-{A7AAC01C-C04B-4C42-BEEF-8A413ACB0449}" dt="2022-08-22T19:28:08.186" v="24" actId="14100"/>
          <ac:picMkLst>
            <pc:docMk/>
            <pc:sldMk cId="4247727731" sldId="259"/>
            <ac:picMk id="4" creationId="{7D5480E3-CB5E-8033-39A1-C8842D1E9DD7}"/>
          </ac:picMkLst>
        </pc:picChg>
      </pc:sldChg>
    </pc:docChg>
  </pc:docChgLst>
  <pc:docChgLst>
    <pc:chgData name="Magnus Burklint" userId="cbd4177e-4fa7-401a-b78b-09ee737a87aa" providerId="ADAL" clId="{FC5C4F39-B9EC-4135-ABF9-49FDE42EF37A}"/>
    <pc:docChg chg="undo custSel modSld">
      <pc:chgData name="Magnus Burklint" userId="cbd4177e-4fa7-401a-b78b-09ee737a87aa" providerId="ADAL" clId="{FC5C4F39-B9EC-4135-ABF9-49FDE42EF37A}" dt="2022-09-12T19:25:30.801" v="296" actId="478"/>
      <pc:docMkLst>
        <pc:docMk/>
      </pc:docMkLst>
      <pc:sldChg chg="addSp delSp modSp">
        <pc:chgData name="Magnus Burklint" userId="cbd4177e-4fa7-401a-b78b-09ee737a87aa" providerId="ADAL" clId="{FC5C4F39-B9EC-4135-ABF9-49FDE42EF37A}" dt="2022-09-12T19:25:30.801" v="296" actId="478"/>
        <pc:sldMkLst>
          <pc:docMk/>
          <pc:sldMk cId="2963721585" sldId="257"/>
        </pc:sldMkLst>
        <pc:spChg chg="add mod">
          <ac:chgData name="Magnus Burklint" userId="cbd4177e-4fa7-401a-b78b-09ee737a87aa" providerId="ADAL" clId="{FC5C4F39-B9EC-4135-ABF9-49FDE42EF37A}" dt="2022-09-08T05:37:01.441" v="63" actId="20577"/>
          <ac:spMkLst>
            <pc:docMk/>
            <pc:sldMk cId="2963721585" sldId="257"/>
            <ac:spMk id="3" creationId="{5AFACB99-009A-41B2-A239-70F1AC1A716F}"/>
          </ac:spMkLst>
        </pc:spChg>
        <pc:spChg chg="add mod">
          <ac:chgData name="Magnus Burklint" userId="cbd4177e-4fa7-401a-b78b-09ee737a87aa" providerId="ADAL" clId="{FC5C4F39-B9EC-4135-ABF9-49FDE42EF37A}" dt="2022-09-12T09:55:26.377" v="227" actId="1076"/>
          <ac:spMkLst>
            <pc:docMk/>
            <pc:sldMk cId="2963721585" sldId="257"/>
            <ac:spMk id="5" creationId="{9C3A112A-E10C-458C-8F67-C1F0235C1954}"/>
          </ac:spMkLst>
        </pc:spChg>
        <pc:spChg chg="add mod">
          <ac:chgData name="Magnus Burklint" userId="cbd4177e-4fa7-401a-b78b-09ee737a87aa" providerId="ADAL" clId="{FC5C4F39-B9EC-4135-ABF9-49FDE42EF37A}" dt="2022-09-08T05:34:25.040" v="3" actId="14100"/>
          <ac:spMkLst>
            <pc:docMk/>
            <pc:sldMk cId="2963721585" sldId="257"/>
            <ac:spMk id="7" creationId="{CD87C3BB-3096-48AF-BA5E-E95D4CCDBBC0}"/>
          </ac:spMkLst>
        </pc:spChg>
        <pc:spChg chg="add mod">
          <ac:chgData name="Magnus Burklint" userId="cbd4177e-4fa7-401a-b78b-09ee737a87aa" providerId="ADAL" clId="{FC5C4F39-B9EC-4135-ABF9-49FDE42EF37A}" dt="2022-09-08T05:36:29.854" v="55" actId="1076"/>
          <ac:spMkLst>
            <pc:docMk/>
            <pc:sldMk cId="2963721585" sldId="257"/>
            <ac:spMk id="8" creationId="{C95CFEBB-DDDD-423A-992D-D56B4E44AF74}"/>
          </ac:spMkLst>
        </pc:spChg>
        <pc:spChg chg="add mod">
          <ac:chgData name="Magnus Burklint" userId="cbd4177e-4fa7-401a-b78b-09ee737a87aa" providerId="ADAL" clId="{FC5C4F39-B9EC-4135-ABF9-49FDE42EF37A}" dt="2022-09-08T05:36:51.377" v="59" actId="20577"/>
          <ac:spMkLst>
            <pc:docMk/>
            <pc:sldMk cId="2963721585" sldId="257"/>
            <ac:spMk id="9" creationId="{D5295ABE-2DD4-498C-918E-2156005D2A02}"/>
          </ac:spMkLst>
        </pc:spChg>
        <pc:spChg chg="add mod">
          <ac:chgData name="Magnus Burklint" userId="cbd4177e-4fa7-401a-b78b-09ee737a87aa" providerId="ADAL" clId="{FC5C4F39-B9EC-4135-ABF9-49FDE42EF37A}" dt="2022-09-08T05:38:16.140" v="120" actId="1076"/>
          <ac:spMkLst>
            <pc:docMk/>
            <pc:sldMk cId="2963721585" sldId="257"/>
            <ac:spMk id="10" creationId="{4A450E60-B88D-447D-9296-08D527E0A2B7}"/>
          </ac:spMkLst>
        </pc:spChg>
        <pc:spChg chg="del">
          <ac:chgData name="Magnus Burklint" userId="cbd4177e-4fa7-401a-b78b-09ee737a87aa" providerId="ADAL" clId="{FC5C4F39-B9EC-4135-ABF9-49FDE42EF37A}" dt="2022-09-12T19:25:30.801" v="296" actId="478"/>
          <ac:spMkLst>
            <pc:docMk/>
            <pc:sldMk cId="2963721585" sldId="257"/>
            <ac:spMk id="11" creationId="{F9E34B06-1997-4A11-B426-6DA276915A9E}"/>
          </ac:spMkLst>
        </pc:spChg>
        <pc:spChg chg="add mod">
          <ac:chgData name="Magnus Burklint" userId="cbd4177e-4fa7-401a-b78b-09ee737a87aa" providerId="ADAL" clId="{FC5C4F39-B9EC-4135-ABF9-49FDE42EF37A}" dt="2022-09-08T05:38:55.809" v="161" actId="20577"/>
          <ac:spMkLst>
            <pc:docMk/>
            <pc:sldMk cId="2963721585" sldId="257"/>
            <ac:spMk id="12" creationId="{109C4C9F-D337-471D-881F-C8FF594AAE16}"/>
          </ac:spMkLst>
        </pc:spChg>
        <pc:spChg chg="add mod">
          <ac:chgData name="Magnus Burklint" userId="cbd4177e-4fa7-401a-b78b-09ee737a87aa" providerId="ADAL" clId="{FC5C4F39-B9EC-4135-ABF9-49FDE42EF37A}" dt="2022-09-08T05:38:11.744" v="119" actId="1035"/>
          <ac:spMkLst>
            <pc:docMk/>
            <pc:sldMk cId="2963721585" sldId="257"/>
            <ac:spMk id="13" creationId="{5B8C4CFC-F2F1-4612-85AB-5F83C48F501A}"/>
          </ac:spMkLst>
        </pc:spChg>
        <pc:spChg chg="add mod">
          <ac:chgData name="Magnus Burklint" userId="cbd4177e-4fa7-401a-b78b-09ee737a87aa" providerId="ADAL" clId="{FC5C4F39-B9EC-4135-ABF9-49FDE42EF37A}" dt="2022-09-08T05:39:08.454" v="165" actId="14100"/>
          <ac:spMkLst>
            <pc:docMk/>
            <pc:sldMk cId="2963721585" sldId="257"/>
            <ac:spMk id="14" creationId="{AA494F4A-58EF-4B52-8663-5794D3225C39}"/>
          </ac:spMkLst>
        </pc:spChg>
        <pc:spChg chg="add mod">
          <ac:chgData name="Magnus Burklint" userId="cbd4177e-4fa7-401a-b78b-09ee737a87aa" providerId="ADAL" clId="{FC5C4F39-B9EC-4135-ABF9-49FDE42EF37A}" dt="2022-09-12T09:55:34.094" v="229" actId="688"/>
          <ac:spMkLst>
            <pc:docMk/>
            <pc:sldMk cId="2963721585" sldId="257"/>
            <ac:spMk id="15" creationId="{B3792121-C122-4397-AD81-B4DC4271CAB7}"/>
          </ac:spMkLst>
        </pc:spChg>
        <pc:picChg chg="mod">
          <ac:chgData name="Magnus Burklint" userId="cbd4177e-4fa7-401a-b78b-09ee737a87aa" providerId="ADAL" clId="{FC5C4F39-B9EC-4135-ABF9-49FDE42EF37A}" dt="2022-09-12T09:54:59.850" v="217" actId="1076"/>
          <ac:picMkLst>
            <pc:docMk/>
            <pc:sldMk cId="2963721585" sldId="257"/>
            <ac:picMk id="4" creationId="{24AE3399-4E82-66A9-7CE1-4D710B633A46}"/>
          </ac:picMkLst>
        </pc:picChg>
      </pc:sldChg>
      <pc:sldChg chg="addSp delSp modSp">
        <pc:chgData name="Magnus Burklint" userId="cbd4177e-4fa7-401a-b78b-09ee737a87aa" providerId="ADAL" clId="{FC5C4F39-B9EC-4135-ABF9-49FDE42EF37A}" dt="2022-09-12T09:58:16.217" v="295" actId="14100"/>
        <pc:sldMkLst>
          <pc:docMk/>
          <pc:sldMk cId="1902011132" sldId="258"/>
        </pc:sldMkLst>
        <pc:spChg chg="add mod">
          <ac:chgData name="Magnus Burklint" userId="cbd4177e-4fa7-401a-b78b-09ee737a87aa" providerId="ADAL" clId="{FC5C4F39-B9EC-4135-ABF9-49FDE42EF37A}" dt="2022-09-08T05:39:59.504" v="209" actId="20577"/>
          <ac:spMkLst>
            <pc:docMk/>
            <pc:sldMk cId="1902011132" sldId="258"/>
            <ac:spMk id="5" creationId="{A9518467-59C4-4506-87A6-46BE2D14EA9B}"/>
          </ac:spMkLst>
        </pc:spChg>
        <pc:spChg chg="add mod">
          <ac:chgData name="Magnus Burklint" userId="cbd4177e-4fa7-401a-b78b-09ee737a87aa" providerId="ADAL" clId="{FC5C4F39-B9EC-4135-ABF9-49FDE42EF37A}" dt="2022-09-08T05:40:13.082" v="214" actId="14100"/>
          <ac:spMkLst>
            <pc:docMk/>
            <pc:sldMk cId="1902011132" sldId="258"/>
            <ac:spMk id="6" creationId="{98E44429-12CE-445D-B8F8-10D4277343BF}"/>
          </ac:spMkLst>
        </pc:spChg>
        <pc:spChg chg="mod">
          <ac:chgData name="Magnus Burklint" userId="cbd4177e-4fa7-401a-b78b-09ee737a87aa" providerId="ADAL" clId="{FC5C4F39-B9EC-4135-ABF9-49FDE42EF37A}" dt="2022-09-12T09:56:31.455" v="241"/>
          <ac:spMkLst>
            <pc:docMk/>
            <pc:sldMk cId="1902011132" sldId="258"/>
            <ac:spMk id="7" creationId="{FF5C9B8E-93ED-05EB-A1B3-F4B6E075BDA5}"/>
          </ac:spMkLst>
        </pc:spChg>
        <pc:spChg chg="del mod">
          <ac:chgData name="Magnus Burklint" userId="cbd4177e-4fa7-401a-b78b-09ee737a87aa" providerId="ADAL" clId="{FC5C4F39-B9EC-4135-ABF9-49FDE42EF37A}" dt="2022-09-12T09:55:52.665" v="232" actId="478"/>
          <ac:spMkLst>
            <pc:docMk/>
            <pc:sldMk cId="1902011132" sldId="258"/>
            <ac:spMk id="9" creationId="{92F3B4CB-D137-2551-3E84-DE03CF7BC4E9}"/>
          </ac:spMkLst>
        </pc:spChg>
        <pc:spChg chg="del">
          <ac:chgData name="Magnus Burklint" userId="cbd4177e-4fa7-401a-b78b-09ee737a87aa" providerId="ADAL" clId="{FC5C4F39-B9EC-4135-ABF9-49FDE42EF37A}" dt="2022-09-12T09:55:49.083" v="230" actId="478"/>
          <ac:spMkLst>
            <pc:docMk/>
            <pc:sldMk cId="1902011132" sldId="258"/>
            <ac:spMk id="10" creationId="{B3C7B077-EC01-9B0A-403B-9C603F4D5499}"/>
          </ac:spMkLst>
        </pc:spChg>
        <pc:spChg chg="add mod">
          <ac:chgData name="Magnus Burklint" userId="cbd4177e-4fa7-401a-b78b-09ee737a87aa" providerId="ADAL" clId="{FC5C4F39-B9EC-4135-ABF9-49FDE42EF37A}" dt="2022-09-12T09:58:16.217" v="295" actId="14100"/>
          <ac:spMkLst>
            <pc:docMk/>
            <pc:sldMk cId="1902011132" sldId="258"/>
            <ac:spMk id="11" creationId="{081D0A00-7A0D-40CE-88FA-5A65542FB20E}"/>
          </ac:spMkLst>
        </pc:spChg>
        <pc:spChg chg="add mod">
          <ac:chgData name="Magnus Burklint" userId="cbd4177e-4fa7-401a-b78b-09ee737a87aa" providerId="ADAL" clId="{FC5C4F39-B9EC-4135-ABF9-49FDE42EF37A}" dt="2022-09-12T09:57:59.665" v="294" actId="14100"/>
          <ac:spMkLst>
            <pc:docMk/>
            <pc:sldMk cId="1902011132" sldId="258"/>
            <ac:spMk id="13" creationId="{3B6BD70C-1123-45F2-9CE6-C942635BAC5F}"/>
          </ac:spMkLst>
        </pc:spChg>
        <pc:picChg chg="mod">
          <ac:chgData name="Magnus Burklint" userId="cbd4177e-4fa7-401a-b78b-09ee737a87aa" providerId="ADAL" clId="{FC5C4F39-B9EC-4135-ABF9-49FDE42EF37A}" dt="2022-09-12T09:56:09.758" v="237" actId="1076"/>
          <ac:picMkLst>
            <pc:docMk/>
            <pc:sldMk cId="1902011132" sldId="258"/>
            <ac:picMk id="4" creationId="{EC85978F-DA6D-F532-38F4-C6B64CBB11A6}"/>
          </ac:picMkLst>
        </pc:picChg>
        <pc:picChg chg="add mod">
          <ac:chgData name="Magnus Burklint" userId="cbd4177e-4fa7-401a-b78b-09ee737a87aa" providerId="ADAL" clId="{FC5C4F39-B9EC-4135-ABF9-49FDE42EF37A}" dt="2022-09-12T09:56:08.347" v="235" actId="571"/>
          <ac:picMkLst>
            <pc:docMk/>
            <pc:sldMk cId="1902011132" sldId="258"/>
            <ac:picMk id="12" creationId="{46D2D186-3C3F-4239-8C87-7438D1D54B1A}"/>
          </ac:picMkLst>
        </pc:picChg>
      </pc:sldChg>
    </pc:docChg>
  </pc:docChgLst>
  <pc:docChgLst>
    <pc:chgData name="Magnus Burklint" userId="S::magnus.burklint@oskungdom.se::cbd4177e-4fa7-401a-b78b-09ee737a87aa" providerId="AD" clId="Web-{59DC40BA-6F19-27DF-5807-DEF595896C0A}"/>
    <pc:docChg chg="modSld">
      <pc:chgData name="Magnus Burklint" userId="S::magnus.burklint@oskungdom.se::cbd4177e-4fa7-401a-b78b-09ee737a87aa" providerId="AD" clId="Web-{59DC40BA-6F19-27DF-5807-DEF595896C0A}" dt="2022-09-08T20:46:26.817" v="76" actId="1076"/>
      <pc:docMkLst>
        <pc:docMk/>
      </pc:docMkLst>
      <pc:sldChg chg="addSp modSp">
        <pc:chgData name="Magnus Burklint" userId="S::magnus.burklint@oskungdom.se::cbd4177e-4fa7-401a-b78b-09ee737a87aa" providerId="AD" clId="Web-{59DC40BA-6F19-27DF-5807-DEF595896C0A}" dt="2022-09-08T20:46:26.817" v="76" actId="1076"/>
        <pc:sldMkLst>
          <pc:docMk/>
          <pc:sldMk cId="1902011132" sldId="258"/>
        </pc:sldMkLst>
        <pc:spChg chg="add mod">
          <ac:chgData name="Magnus Burklint" userId="S::magnus.burklint@oskungdom.se::cbd4177e-4fa7-401a-b78b-09ee737a87aa" providerId="AD" clId="Web-{59DC40BA-6F19-27DF-5807-DEF595896C0A}" dt="2022-09-08T20:43:41.675" v="24" actId="1076"/>
          <ac:spMkLst>
            <pc:docMk/>
            <pc:sldMk cId="1902011132" sldId="258"/>
            <ac:spMk id="7" creationId="{FF5C9B8E-93ED-05EB-A1B3-F4B6E075BDA5}"/>
          </ac:spMkLst>
        </pc:spChg>
        <pc:spChg chg="add mod">
          <ac:chgData name="Magnus Burklint" userId="S::magnus.burklint@oskungdom.se::cbd4177e-4fa7-401a-b78b-09ee737a87aa" providerId="AD" clId="Web-{59DC40BA-6F19-27DF-5807-DEF595896C0A}" dt="2022-09-08T20:44:11.660" v="30" actId="14100"/>
          <ac:spMkLst>
            <pc:docMk/>
            <pc:sldMk cId="1902011132" sldId="258"/>
            <ac:spMk id="8" creationId="{4D8B2C64-8905-F63F-B225-7B0EA9152C41}"/>
          </ac:spMkLst>
        </pc:spChg>
        <pc:spChg chg="add mod">
          <ac:chgData name="Magnus Burklint" userId="S::magnus.burklint@oskungdom.se::cbd4177e-4fa7-401a-b78b-09ee737a87aa" providerId="AD" clId="Web-{59DC40BA-6F19-27DF-5807-DEF595896C0A}" dt="2022-09-08T20:45:48.661" v="67" actId="1076"/>
          <ac:spMkLst>
            <pc:docMk/>
            <pc:sldMk cId="1902011132" sldId="258"/>
            <ac:spMk id="9" creationId="{92F3B4CB-D137-2551-3E84-DE03CF7BC4E9}"/>
          </ac:spMkLst>
        </pc:spChg>
        <pc:spChg chg="add mod">
          <ac:chgData name="Magnus Burklint" userId="S::magnus.burklint@oskungdom.se::cbd4177e-4fa7-401a-b78b-09ee737a87aa" providerId="AD" clId="Web-{59DC40BA-6F19-27DF-5807-DEF595896C0A}" dt="2022-09-08T20:46:26.817" v="76" actId="1076"/>
          <ac:spMkLst>
            <pc:docMk/>
            <pc:sldMk cId="1902011132" sldId="258"/>
            <ac:spMk id="10" creationId="{B3C7B077-EC01-9B0A-403B-9C603F4D549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7FF8A-F357-43BE-B3A5-A71BBC1D9AA7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5633D-CB1B-4805-B960-0242C876B3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887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DFB839-1510-4C22-8031-835D1B7BC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ADD1DA7-88A3-4381-AAA8-1E1F46DC0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E677BF-A38B-4577-9017-74FA42020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6A8D-6BE4-4DBF-AADB-786F28321764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099EF9-5D59-4583-9EF8-0CDE9025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BE42040-74DB-4598-B66C-429D07D4E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36D0-C56B-4D5E-9906-67BC6A1CB0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825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D585CB-AEC9-4DB7-B5FF-010C31BE3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423A469-84E9-411E-BB85-ABD66AFE5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477820-17CB-4E55-B32E-5585EDA2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6A8D-6BE4-4DBF-AADB-786F28321764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0EA80D9-1E2B-428D-A7EF-E57F7E225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509079-0CDC-4EBE-9B9C-6376945F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36D0-C56B-4D5E-9906-67BC6A1CB0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913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2EAA7AC-47E6-45DA-AE11-4FBC686EFB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D0CC21A-0085-493A-B937-8F6F805DF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2172160-4978-4634-9BBE-3E445EF28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6A8D-6BE4-4DBF-AADB-786F28321764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5876742-8E1F-48E8-BE1C-68BB62ADA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290C5B5-21CD-49F6-9701-7D24D714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36D0-C56B-4D5E-9906-67BC6A1CB0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755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C6D4CB-8458-4D51-891A-8E4C50903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F55AFC-0629-4CC9-B908-2F6911F5F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CAD5806-0BC9-4A95-8464-02E5BBC62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6A8D-6BE4-4DBF-AADB-786F28321764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8A29EF-0268-4570-9B86-0D610A5ED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8974F2D-9C15-4FE2-B697-7B44FA5E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36D0-C56B-4D5E-9906-67BC6A1CB0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412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40A1E5-C2A2-4162-8A06-25443CB8B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7C18989-4D72-4793-8631-0588FA4F7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A711770-B608-4A56-B227-0D84BE659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6A8D-6BE4-4DBF-AADB-786F28321764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0290484-AC02-46DF-94D4-8CC332767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113183-0DD5-4558-8681-CC9C11CF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36D0-C56B-4D5E-9906-67BC6A1CB0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346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D61409-5AE1-4203-BBE0-026859F60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C03461-4791-4333-9AB3-FB92F9FCE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A2027AC-FEF1-4F8E-9E18-B1174AE28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913F41-1AEC-45B3-985E-D75E85597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6A8D-6BE4-4DBF-AADB-786F28321764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752262E-ED6D-411A-8EA5-11C7CFE22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2A912EC-B709-456D-A2C6-5E19FBB66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36D0-C56B-4D5E-9906-67BC6A1CB0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790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B55BEA-F419-4884-BF9D-7A9007729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1E75418-56D5-41EF-A55A-CB205E92E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61777E1-0064-4D97-BAD5-22243ECF7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22FC870-70E0-4B65-BB1C-489003E577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F512A65-6AA7-475D-B4A4-21A43A3BB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D944783-5CBE-4F6C-B25C-E39494E08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6A8D-6BE4-4DBF-AADB-786F28321764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3FD60AC-42BC-4FFA-8AA9-404786B35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34E06BF-DD4A-4364-B21B-2709597FD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36D0-C56B-4D5E-9906-67BC6A1CB0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4642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41D6CE-FC56-41F4-B18C-AD1784C5F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E2D556A-62CC-43CD-82BA-7ADA67A05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6A8D-6BE4-4DBF-AADB-786F28321764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3FEA13-F35E-4A90-9851-4A32BF26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F601F8B-B2A7-4FBC-9EA2-C43DB4423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36D0-C56B-4D5E-9906-67BC6A1CB0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403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ABED2C2-8F1D-44D6-8665-DF559C451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6A8D-6BE4-4DBF-AADB-786F28321764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CBEA1D4-5FDB-40D2-BB4F-CAA309968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B24471A-0E1B-4AED-B79A-49036A18F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36D0-C56B-4D5E-9906-67BC6A1CB0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656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86B45A-2CDE-4900-A3C4-6038CC963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58F515-99E8-4ECD-9CE6-B735BA12A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201D2EA-0347-4038-8EE9-AA86EB8A4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786D161-F68D-4B32-9D44-F7D5914B7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6A8D-6BE4-4DBF-AADB-786F28321764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D11EE26-F644-44D1-B80D-7744377C4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43EE367-211B-4D87-893C-F769AB07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36D0-C56B-4D5E-9906-67BC6A1CB0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962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08A62B-9A55-4F07-8E6A-B72080902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0EDC7E8-58BF-49B6-A2CF-341DC3CC3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2BEC72-88AC-40F7-90DC-2E6044DE4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9F6B068-41DB-4D8E-8FC7-02D21F82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6A8D-6BE4-4DBF-AADB-786F28321764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4DAD9E6-94B6-47CE-BB3F-3ABB7B439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1FA0146-A002-4758-AB77-10572731E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36D0-C56B-4D5E-9906-67BC6A1CB0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742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878882C-4D14-4A0F-9F75-5C4221139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322059B-F77C-4C90-A01D-F34B252E8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A6CE0D1-0972-4A00-A11D-FED6F3760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F6A8D-6BE4-4DBF-AADB-786F28321764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0282EB-AF3A-41B3-AEBE-EEDD6A473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E377527-A914-4C29-91DB-FB5FCD187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936D0-C56B-4D5E-9906-67BC6A1CB0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957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A0091B-F66F-4CAD-BC22-AD4A71BC90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Engelbrektsskolan</a:t>
            </a:r>
            <a:r>
              <a:rPr lang="sv-SE" dirty="0"/>
              <a:t>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3577840-B888-4055-B94A-EB038DD65A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567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E97E09-50A3-4C92-93A8-12C6F0AA2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6">
            <a:extLst>
              <a:ext uri="{FF2B5EF4-FFF2-40B4-BE49-F238E27FC236}">
                <a16:creationId xmlns:a16="http://schemas.microsoft.com/office/drawing/2014/main" id="{24AE3399-4E82-66A9-7CE1-4D710B633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606" y="-235856"/>
            <a:ext cx="10398502" cy="7297283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EFC35035-202F-45CC-BEF5-BBD1D10D0537}"/>
              </a:ext>
            </a:extLst>
          </p:cNvPr>
          <p:cNvSpPr txBox="1"/>
          <p:nvPr/>
        </p:nvSpPr>
        <p:spPr>
          <a:xfrm>
            <a:off x="3708400" y="41959"/>
            <a:ext cx="96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/>
              <a:t>DjuröVindö</a:t>
            </a:r>
            <a:r>
              <a:rPr lang="sv-SE" sz="1200" dirty="0"/>
              <a:t> </a:t>
            </a:r>
          </a:p>
          <a:p>
            <a:r>
              <a:rPr lang="sv-SE" sz="1200" dirty="0"/>
              <a:t>P09</a:t>
            </a:r>
          </a:p>
          <a:p>
            <a:r>
              <a:rPr lang="sv-SE" sz="1200" dirty="0"/>
              <a:t>16 </a:t>
            </a:r>
            <a:r>
              <a:rPr lang="sv-SE" sz="1200" dirty="0" err="1"/>
              <a:t>st</a:t>
            </a:r>
            <a:endParaRPr lang="sv-SE" sz="1200" dirty="0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CD87C3BB-3096-48AF-BA5E-E95D4CCDBBC0}"/>
              </a:ext>
            </a:extLst>
          </p:cNvPr>
          <p:cNvSpPr/>
          <p:nvPr/>
        </p:nvSpPr>
        <p:spPr>
          <a:xfrm>
            <a:off x="6096000" y="4879973"/>
            <a:ext cx="1298173" cy="161290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AFACB99-009A-41B2-A239-70F1AC1A716F}"/>
              </a:ext>
            </a:extLst>
          </p:cNvPr>
          <p:cNvSpPr txBox="1"/>
          <p:nvPr/>
        </p:nvSpPr>
        <p:spPr>
          <a:xfrm>
            <a:off x="6191412" y="5486400"/>
            <a:ext cx="1202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/>
              <a:t>Baltichov F13</a:t>
            </a:r>
            <a:br>
              <a:rPr lang="sv-SE" sz="1200" b="1"/>
            </a:br>
            <a:r>
              <a:rPr lang="sv-SE" sz="1200" b="1"/>
              <a:t>34 st</a:t>
            </a:r>
            <a:br>
              <a:rPr lang="sv-SE" sz="1200" b="1"/>
            </a:br>
            <a:r>
              <a:rPr lang="sv-SE" sz="1200" b="1"/>
              <a:t>Fredag-söndag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C95CFEBB-DDDD-423A-992D-D56B4E44AF74}"/>
              </a:ext>
            </a:extLst>
          </p:cNvPr>
          <p:cNvSpPr/>
          <p:nvPr/>
        </p:nvSpPr>
        <p:spPr>
          <a:xfrm>
            <a:off x="7394173" y="4747148"/>
            <a:ext cx="1298173" cy="161290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5295ABE-2DD4-498C-918E-2156005D2A02}"/>
              </a:ext>
            </a:extLst>
          </p:cNvPr>
          <p:cNvSpPr txBox="1"/>
          <p:nvPr/>
        </p:nvSpPr>
        <p:spPr>
          <a:xfrm>
            <a:off x="7489585" y="4872313"/>
            <a:ext cx="1202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/>
              <a:t>Baltichov P13</a:t>
            </a:r>
            <a:br>
              <a:rPr lang="sv-SE" sz="1200" b="1"/>
            </a:br>
            <a:r>
              <a:rPr lang="sv-SE" sz="1200" b="1"/>
              <a:t>26 st</a:t>
            </a:r>
            <a:br>
              <a:rPr lang="sv-SE" sz="1200" b="1"/>
            </a:br>
            <a:r>
              <a:rPr lang="sv-SE" sz="1200" b="1"/>
              <a:t>Fredag-söndag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450E60-B88D-447D-9296-08D527E0A2B7}"/>
              </a:ext>
            </a:extLst>
          </p:cNvPr>
          <p:cNvSpPr txBox="1"/>
          <p:nvPr/>
        </p:nvSpPr>
        <p:spPr>
          <a:xfrm>
            <a:off x="4806719" y="2679655"/>
            <a:ext cx="1161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/>
              <a:t>Skogås HK F12</a:t>
            </a:r>
            <a:br>
              <a:rPr lang="sv-SE" sz="1200" b="1"/>
            </a:br>
            <a:r>
              <a:rPr lang="sv-SE" sz="1200" b="1"/>
              <a:t>11</a:t>
            </a:r>
            <a:br>
              <a:rPr lang="sv-SE" sz="1200" b="1"/>
            </a:br>
            <a:r>
              <a:rPr lang="sv-SE" sz="1200" b="1"/>
              <a:t>Fredag-söndag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109C4C9F-D337-471D-881F-C8FF594AAE16}"/>
              </a:ext>
            </a:extLst>
          </p:cNvPr>
          <p:cNvSpPr txBox="1"/>
          <p:nvPr/>
        </p:nvSpPr>
        <p:spPr>
          <a:xfrm>
            <a:off x="7315495" y="2775255"/>
            <a:ext cx="1161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/>
              <a:t>AIK Handboll</a:t>
            </a:r>
            <a:br>
              <a:rPr lang="sv-SE" sz="1200" b="1"/>
            </a:br>
            <a:r>
              <a:rPr lang="sv-SE" sz="1200" b="1"/>
              <a:t>F13</a:t>
            </a:r>
          </a:p>
          <a:p>
            <a:r>
              <a:rPr lang="sv-SE" sz="1200" b="1"/>
              <a:t>11 + 11</a:t>
            </a:r>
            <a:br>
              <a:rPr lang="sv-SE" sz="1200" b="1"/>
            </a:br>
            <a:r>
              <a:rPr lang="sv-SE" sz="1200" b="1"/>
              <a:t>Fredag-söndag</a:t>
            </a: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5B8C4CFC-F2F1-4612-85AB-5F83C48F501A}"/>
              </a:ext>
            </a:extLst>
          </p:cNvPr>
          <p:cNvSpPr/>
          <p:nvPr/>
        </p:nvSpPr>
        <p:spPr>
          <a:xfrm>
            <a:off x="4826896" y="2039369"/>
            <a:ext cx="1104457" cy="161290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AA494F4A-58EF-4B52-8663-5794D3225C39}"/>
              </a:ext>
            </a:extLst>
          </p:cNvPr>
          <p:cNvSpPr/>
          <p:nvPr/>
        </p:nvSpPr>
        <p:spPr>
          <a:xfrm>
            <a:off x="7084933" y="1993349"/>
            <a:ext cx="1723507" cy="177330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B3792121-C122-4397-AD81-B4DC4271CAB7}"/>
              </a:ext>
            </a:extLst>
          </p:cNvPr>
          <p:cNvSpPr/>
          <p:nvPr/>
        </p:nvSpPr>
        <p:spPr>
          <a:xfrm rot="165973">
            <a:off x="5934464" y="1958981"/>
            <a:ext cx="1168030" cy="171147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C3A112A-E10C-458C-8F67-C1F0235C1954}"/>
              </a:ext>
            </a:extLst>
          </p:cNvPr>
          <p:cNvSpPr/>
          <p:nvPr/>
        </p:nvSpPr>
        <p:spPr>
          <a:xfrm>
            <a:off x="5976358" y="2671180"/>
            <a:ext cx="2174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b="1">
                <a:cs typeface="Calibri"/>
              </a:rPr>
              <a:t>IFK Kristinehamn </a:t>
            </a:r>
          </a:p>
          <a:p>
            <a:r>
              <a:rPr lang="sv-SE" sz="1100" b="1">
                <a:cs typeface="Calibri"/>
              </a:rPr>
              <a:t>F13 </a:t>
            </a:r>
          </a:p>
          <a:p>
            <a:r>
              <a:rPr lang="sv-SE" sz="1100" b="1">
                <a:cs typeface="Calibri"/>
              </a:rPr>
              <a:t>12 st</a:t>
            </a:r>
          </a:p>
          <a:p>
            <a:r>
              <a:rPr lang="sv-SE" sz="1100" b="1">
                <a:cs typeface="Calibri"/>
              </a:rPr>
              <a:t>Lör - Sön</a:t>
            </a:r>
            <a:endParaRPr lang="sv-SE" sz="11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3721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ED82A5-85AE-0701-8CFA-9FC093EE3F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76788FB-26B5-E7EB-899A-E74F452E12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EC85978F-DA6D-F532-38F4-C6B64CBB1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153" y="-175112"/>
            <a:ext cx="9758018" cy="6889939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A9518467-59C4-4506-87A6-46BE2D14EA9B}"/>
              </a:ext>
            </a:extLst>
          </p:cNvPr>
          <p:cNvSpPr txBox="1"/>
          <p:nvPr/>
        </p:nvSpPr>
        <p:spPr>
          <a:xfrm>
            <a:off x="9506265" y="3976441"/>
            <a:ext cx="1161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/>
              <a:t>Lugi HF</a:t>
            </a:r>
            <a:br>
              <a:rPr lang="sv-SE" sz="1200" b="1"/>
            </a:br>
            <a:r>
              <a:rPr lang="sv-SE" sz="1200" b="1"/>
              <a:t>F13</a:t>
            </a:r>
          </a:p>
          <a:p>
            <a:r>
              <a:rPr lang="sv-SE" sz="1200" b="1"/>
              <a:t>8 + 8 st</a:t>
            </a:r>
            <a:br>
              <a:rPr lang="sv-SE" sz="1200" b="1"/>
            </a:br>
            <a:r>
              <a:rPr lang="sv-SE" sz="1200" b="1"/>
              <a:t>Fredag-söndag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98E44429-12CE-445D-B8F8-10D4277343BF}"/>
              </a:ext>
            </a:extLst>
          </p:cNvPr>
          <p:cNvSpPr/>
          <p:nvPr/>
        </p:nvSpPr>
        <p:spPr>
          <a:xfrm>
            <a:off x="9033345" y="3169990"/>
            <a:ext cx="2189826" cy="161290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F5C9B8E-93ED-05EB-A1B3-F4B6E075BDA5}"/>
              </a:ext>
            </a:extLst>
          </p:cNvPr>
          <p:cNvSpPr txBox="1"/>
          <p:nvPr/>
        </p:nvSpPr>
        <p:spPr>
          <a:xfrm>
            <a:off x="6696700" y="2797707"/>
            <a:ext cx="1257021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400">
                <a:cs typeface="Calibri"/>
              </a:rPr>
              <a:t>IK Baltichov P12 19 st</a:t>
            </a:r>
          </a:p>
          <a:p>
            <a:r>
              <a:rPr lang="sv-SE" sz="1400">
                <a:cs typeface="Calibri"/>
              </a:rPr>
              <a:t>Lör - Sön</a:t>
            </a:r>
            <a:endParaRPr lang="sv-SE" sz="1400" dirty="0">
              <a:cs typeface="Calibri"/>
            </a:endParaRP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4D8B2C64-8905-F63F-B225-7B0EA9152C41}"/>
              </a:ext>
            </a:extLst>
          </p:cNvPr>
          <p:cNvSpPr/>
          <p:nvPr/>
        </p:nvSpPr>
        <p:spPr>
          <a:xfrm>
            <a:off x="6582608" y="2636339"/>
            <a:ext cx="1334890" cy="144613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081D0A00-7A0D-40CE-88FA-5A65542FB20E}"/>
              </a:ext>
            </a:extLst>
          </p:cNvPr>
          <p:cNvSpPr/>
          <p:nvPr/>
        </p:nvSpPr>
        <p:spPr>
          <a:xfrm>
            <a:off x="6384022" y="4148135"/>
            <a:ext cx="2425375" cy="151443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3B6BD70C-1123-45F2-9CE6-C942635BAC5F}"/>
              </a:ext>
            </a:extLst>
          </p:cNvPr>
          <p:cNvSpPr txBox="1"/>
          <p:nvPr/>
        </p:nvSpPr>
        <p:spPr>
          <a:xfrm>
            <a:off x="6929306" y="4842383"/>
            <a:ext cx="1441424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400" b="1">
                <a:cs typeface="Calibri"/>
              </a:rPr>
              <a:t>Mariefred </a:t>
            </a:r>
          </a:p>
          <a:p>
            <a:r>
              <a:rPr lang="sv-SE" sz="1400" b="1">
                <a:cs typeface="Calibri"/>
              </a:rPr>
              <a:t>F13 7+7 st</a:t>
            </a:r>
          </a:p>
          <a:p>
            <a:r>
              <a:rPr lang="sv-SE" sz="1400" b="1">
                <a:cs typeface="Calibri"/>
              </a:rPr>
              <a:t>Fredag-söndag</a:t>
            </a:r>
            <a:endParaRPr lang="sv-SE" sz="14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201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445A42-8466-5F88-F903-5DCAF4044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7D5480E3-CB5E-8033-39A1-C8842D1E9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670649" y="33794"/>
            <a:ext cx="6570861" cy="6071496"/>
          </a:xfrm>
        </p:spPr>
      </p:pic>
    </p:spTree>
    <p:extLst>
      <p:ext uri="{BB962C8B-B14F-4D97-AF65-F5344CB8AC3E}">
        <p14:creationId xmlns:p14="http://schemas.microsoft.com/office/powerpoint/2010/main" val="4247727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690685-5a42-45f8-9d07-aacb758db8c5" xsi:nil="true"/>
    <lcf76f155ced4ddcb4097134ff3c332f xmlns="25a4721f-80ff-49ca-8dd7-0737964e55f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9C2765D115DF4EADBBACEA6F425CD2" ma:contentTypeVersion="15" ma:contentTypeDescription="Skapa ett nytt dokument." ma:contentTypeScope="" ma:versionID="f0377f1de561e49b481ce635c263a083">
  <xsd:schema xmlns:xsd="http://www.w3.org/2001/XMLSchema" xmlns:xs="http://www.w3.org/2001/XMLSchema" xmlns:p="http://schemas.microsoft.com/office/2006/metadata/properties" xmlns:ns2="25a4721f-80ff-49ca-8dd7-0737964e55f1" xmlns:ns3="c9690685-5a42-45f8-9d07-aacb758db8c5" targetNamespace="http://schemas.microsoft.com/office/2006/metadata/properties" ma:root="true" ma:fieldsID="fb1da6b8e03af0db85cf081704bb4be7" ns2:_="" ns3:_="">
    <xsd:import namespace="25a4721f-80ff-49ca-8dd7-0737964e55f1"/>
    <xsd:import namespace="c9690685-5a42-45f8-9d07-aacb758db8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4721f-80ff-49ca-8dd7-0737964e55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Bildmarkeringar" ma:readOnly="false" ma:fieldId="{5cf76f15-5ced-4ddc-b409-7134ff3c332f}" ma:taxonomyMulti="true" ma:sspId="60a5c2c3-c246-47fa-9f4b-f65e63dc26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90685-5a42-45f8-9d07-aacb758db8c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ea44ca8-76d1-46b8-9d54-d90243cf5caf}" ma:internalName="TaxCatchAll" ma:showField="CatchAllData" ma:web="c9690685-5a42-45f8-9d07-aacb758db8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6D1F34-9AE2-491A-8A8E-1500138CC1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DD0D90-E7C3-428C-98D6-10D071FEDA00}">
  <ds:schemaRefs>
    <ds:schemaRef ds:uri="c9690685-5a42-45f8-9d07-aacb758db8c5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25a4721f-80ff-49ca-8dd7-0737964e55f1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51B71CE4-15AE-4001-B930-2CB56CCAF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a4721f-80ff-49ca-8dd7-0737964e55f1"/>
    <ds:schemaRef ds:uri="c9690685-5a42-45f8-9d07-aacb758db8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66</Words>
  <Application>Microsoft Office PowerPoint</Application>
  <PresentationFormat>Bredbild</PresentationFormat>
  <Paragraphs>20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Engelbrektsskolan 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Engelbrektsskolan </dc:title>
  <dc:creator>Kajsa Tholin Björefors</dc:creator>
  <cp:lastModifiedBy>Jan-Olov Öhrn</cp:lastModifiedBy>
  <cp:revision>40</cp:revision>
  <dcterms:created xsi:type="dcterms:W3CDTF">2022-03-27T19:14:21Z</dcterms:created>
  <dcterms:modified xsi:type="dcterms:W3CDTF">2022-09-14T19:26:25Z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0x010100149C2765D115DF4EADBBACEA6F425CD2</vt:lpwstr>
  </property>
  <property fmtid="{D5CDD505-2E9C-101B-9397-08002B2CF9AE}" pid="3" name="MediaServiceImageTags">
    <vt:lpwstr/>
  </property>
</Properties>
</file>