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2DBEB"/>
          </a:solidFill>
        </a:fill>
      </a:tcStyle>
    </a:wholeTbl>
    <a:band2H>
      <a:tcTxStyle b="def" i="def"/>
      <a:tcStyle>
        <a:tcBdr/>
        <a:fill>
          <a:solidFill>
            <a:srgbClr val="EAEEF5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F3E7D0"/>
          </a:solidFill>
        </a:fill>
      </a:tcStyle>
    </a:wholeTbl>
    <a:band2H>
      <a:tcTxStyle b="def" i="def"/>
      <a:tcStyle>
        <a:tcBdr/>
        <a:fill>
          <a:solidFill>
            <a:srgbClr val="F9F3E9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BD6E3"/>
          </a:solidFill>
        </a:fill>
      </a:tcStyle>
    </a:wholeTbl>
    <a:band2H>
      <a:tcTxStyle b="def" i="def"/>
      <a:tcStyle>
        <a:tcBdr/>
        <a:fill>
          <a:solidFill>
            <a:srgbClr val="EEECF2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600C52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0C52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CFD1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930348" indent="-396948" algn="ctr">
              <a:spcBef>
                <a:spcPts val="0"/>
              </a:spcBef>
              <a:buBlip>
                <a:blip r:embed="rId3"/>
              </a:buBlip>
              <a:defRPr i="1" sz="3200"/>
            </a:lvl2pPr>
            <a:lvl3pPr marL="1463748" indent="-396948" algn="ctr">
              <a:spcBef>
                <a:spcPts val="0"/>
              </a:spcBef>
              <a:buBlip>
                <a:blip r:embed="rId3"/>
              </a:buBlip>
              <a:defRPr i="1" sz="3200"/>
            </a:lvl3pPr>
            <a:lvl4pPr marL="1997148" indent="-396948" algn="ctr">
              <a:spcBef>
                <a:spcPts val="0"/>
              </a:spcBef>
              <a:buBlip>
                <a:blip r:embed="rId3"/>
              </a:buBlip>
              <a:defRPr i="1" sz="3200"/>
            </a:lvl4pPr>
            <a:lvl5pPr marL="2530548" indent="-396948" algn="ctr">
              <a:spcBef>
                <a:spcPts val="0"/>
              </a:spcBef>
              <a:buBlip>
                <a:blip r:embed="rId3"/>
              </a:buBlip>
              <a:defRPr i="1"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Shape 106"/>
          <p:cNvSpPr/>
          <p:nvPr>
            <p:ph type="body" sz="quarter" idx="13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</a:pP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, alternativ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Öja FF P02/03</a:t>
            </a:r>
          </a:p>
        </p:txBody>
      </p:sp>
      <p:sp>
        <p:nvSpPr>
          <p:cNvPr id="132" name="Shape 132"/>
          <p:cNvSpPr/>
          <p:nvPr/>
        </p:nvSpPr>
        <p:spPr>
          <a:xfrm>
            <a:off x="1270000" y="1917203"/>
            <a:ext cx="1046480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54990">
              <a:defRPr sz="6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Föräldramöte 11 januari 2017</a:t>
            </a:r>
          </a:p>
        </p:txBody>
      </p:sp>
      <p:pic>
        <p:nvPicPr>
          <p:cNvPr id="133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1098" y="5718383"/>
            <a:ext cx="3454402" cy="2349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Evenemang</a:t>
            </a:r>
          </a:p>
        </p:txBody>
      </p:sp>
      <p:sp>
        <p:nvSpPr>
          <p:cNvPr id="160" name="Shape 16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STU - spelar och tränarutveckling </a:t>
            </a:r>
          </a:p>
          <a:p>
            <a:pPr>
              <a:buBlip>
                <a:blip r:embed="rId2"/>
              </a:buBlip>
            </a:pPr>
            <a:r>
              <a:t>P14: tre pass under april - maj - september</a:t>
            </a:r>
          </a:p>
          <a:p>
            <a:pPr>
              <a:buBlip>
                <a:blip r:embed="rId2"/>
              </a:buBlip>
            </a:pPr>
            <a:r>
              <a:t>P15: Hugo Holmström uttagen</a:t>
            </a:r>
          </a:p>
          <a:p>
            <a:pPr>
              <a:buBlip>
                <a:blip r:embed="rId2"/>
              </a:buBlip>
            </a:pPr>
            <a:r>
              <a:t>DM - ett lag anmält i P16</a:t>
            </a:r>
          </a:p>
          <a:p>
            <a:pPr>
              <a:buBlip>
                <a:blip r:embed="rId2"/>
              </a:buBlip>
            </a:pPr>
            <a:r>
              <a:t>Läger med övernattning mars/april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Övrigt</a:t>
            </a:r>
          </a:p>
        </p:txBody>
      </p:sp>
      <p:sp>
        <p:nvSpPr>
          <p:cNvPr id="163" name="Shape 16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Frågor</a:t>
            </a:r>
          </a:p>
          <a:p>
            <a:pPr>
              <a:buBlip>
                <a:blip r:embed="rId2"/>
              </a:buBlip>
            </a:pPr>
            <a:r>
              <a:t>Diskussioner</a:t>
            </a:r>
          </a:p>
          <a:p>
            <a:pPr>
              <a:buBlip>
                <a:blip r:embed="rId2"/>
              </a:buBlip>
            </a:pPr>
            <a:r>
              <a:t>Framtiden</a:t>
            </a:r>
          </a:p>
          <a:p>
            <a:pPr>
              <a:buBlip>
                <a:blip r:embed="rId2"/>
              </a:buBlip>
            </a:pPr>
            <a:r>
              <a:t>”TILLSAMMANS ÄR VI STARKA”</a:t>
            </a:r>
          </a:p>
        </p:txBody>
      </p:sp>
      <p:pic>
        <p:nvPicPr>
          <p:cNvPr id="164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1344" y="4135239"/>
            <a:ext cx="2075481" cy="235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Säsongen 2016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Två lag - nivågrupperat</a:t>
            </a:r>
          </a:p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Använt mer än 22 spelare - bredden ger spetsen</a:t>
            </a:r>
          </a:p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Mycket god utveckling</a:t>
            </a:r>
          </a:p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Blåa laget (3:e plats i serie A under hösten)</a:t>
            </a:r>
          </a:p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Gula laget (1:a plats i serie C under hösten)</a:t>
            </a:r>
          </a:p>
          <a:p>
            <a:pPr marL="480912" indent="-480912" defTabSz="526714">
              <a:spcBef>
                <a:spcPts val="3700"/>
              </a:spcBef>
              <a:buBlip>
                <a:blip r:embed="rId2"/>
              </a:buBlip>
              <a:defRPr sz="3864"/>
            </a:pPr>
            <a:r>
              <a:t>Kamratskapen utvecklades efter cupen i Skara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Spelare</a:t>
            </a:r>
          </a:p>
        </p:txBody>
      </p:sp>
      <p:sp>
        <p:nvSpPr>
          <p:cNvPr id="139" name="Shape 13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Glädje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Kamrat</a:t>
            </a:r>
            <a:r>
              <a:t>skap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Ambition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Personlig utveckling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Ordning och reda - ta ansvar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Visa respekt - vara ödmjuk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Förälder</a:t>
            </a:r>
          </a:p>
        </p:txBody>
      </p:sp>
      <p:sp>
        <p:nvSpPr>
          <p:cNvPr id="142" name="Shape 14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Stötta i med- och motgång</a:t>
            </a:r>
          </a:p>
          <a:p>
            <a:pPr>
              <a:buBlip>
                <a:blip r:embed="rId2"/>
              </a:buBlip>
            </a:pPr>
            <a:r>
              <a:t>Vara positiv</a:t>
            </a:r>
          </a:p>
          <a:p>
            <a:pPr>
              <a:buBlip>
                <a:blip r:embed="rId2"/>
              </a:buBlip>
            </a:pPr>
            <a:r>
              <a:t>Gemenskap</a:t>
            </a:r>
          </a:p>
          <a:p>
            <a:pPr>
              <a:buBlip>
                <a:blip r:embed="rId2"/>
              </a:buBlip>
            </a:pPr>
            <a:r>
              <a:t>Lita på föreningens ledare</a:t>
            </a:r>
          </a:p>
          <a:p>
            <a:pPr>
              <a:buBlip>
                <a:blip r:embed="rId2"/>
              </a:buBlip>
            </a:pPr>
            <a:r>
              <a:t>Vara uppdaterad www.öjaff.se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Ledare 2017</a:t>
            </a:r>
          </a:p>
        </p:txBody>
      </p:sp>
      <p:sp>
        <p:nvSpPr>
          <p:cNvPr id="145" name="Shape 14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(Anders Nilsson - huvudtränare)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Niklas Jeppsson - tränare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Calle Nilsson - tränare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Håkan Hulthén - målvaktstränare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Ola Olsson - ledare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00"/>
            </a:pPr>
            <a:r>
              <a:t>Jonas Almholt - ledare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Policy</a:t>
            </a:r>
          </a:p>
        </p:txBody>
      </p:sp>
      <p:sp>
        <p:nvSpPr>
          <p:cNvPr id="148" name="Shape 14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Träningsflit</a:t>
            </a:r>
          </a:p>
          <a:p>
            <a:pPr>
              <a:buBlip>
                <a:blip r:embed="rId2"/>
              </a:buBlip>
            </a:pPr>
            <a:r>
              <a:t>Träningsintresse</a:t>
            </a:r>
          </a:p>
          <a:p>
            <a:pPr>
              <a:buBlip>
                <a:blip r:embed="rId2"/>
              </a:buBlip>
            </a:pPr>
            <a:r>
              <a:t>Träningsengagemang</a:t>
            </a:r>
          </a:p>
          <a:p>
            <a:pPr>
              <a:buBlip>
                <a:blip r:embed="rId2"/>
              </a:buBlip>
            </a:pPr>
            <a:r>
              <a:t>Lagtillhörighet i föreningen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Träningsdagar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Konstgräs i Ystad torsdagar kl. 17.45-19.00 med start imorgon!</a:t>
            </a:r>
          </a:p>
          <a:p>
            <a:pPr>
              <a:buBlip>
                <a:blip r:embed="rId2"/>
              </a:buBlip>
            </a:pPr>
            <a:r>
              <a:t>Björkvallen måndag och onsdag. Eventuellt samma kvällar som seniorlaget + P00/01 tränar.</a:t>
            </a:r>
          </a:p>
          <a:p>
            <a:pPr>
              <a:buBlip>
                <a:blip r:embed="rId2"/>
              </a:buBlip>
            </a:pPr>
            <a:r>
              <a:t>Andra träningspass och dagar kan förekomma - håll koll på www.öjaff.se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Seriespel 2017</a:t>
            </a:r>
          </a:p>
        </p:txBody>
      </p:sp>
      <p:sp>
        <p:nvSpPr>
          <p:cNvPr id="154" name="Shape 15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Preliminära tankar i nuläget:</a:t>
            </a:r>
          </a:p>
          <a:p>
            <a:pPr>
              <a:buBlip>
                <a:blip r:embed="rId2"/>
              </a:buBlip>
            </a:pPr>
            <a:r>
              <a:t>Öja FF Blå i Skåneserien </a:t>
            </a:r>
          </a:p>
          <a:p>
            <a:pPr>
              <a:buBlip>
                <a:blip r:embed="rId2"/>
              </a:buBlip>
            </a:pPr>
            <a:r>
              <a:t>Öja FF Gul i serie 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Sommarturnering 2017</a:t>
            </a:r>
          </a:p>
        </p:txBody>
      </p:sp>
      <p:sp>
        <p:nvSpPr>
          <p:cNvPr id="157" name="Shape 15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Åka på en turnering på längre eller närmare håll?</a:t>
            </a:r>
          </a:p>
          <a:p>
            <a:pPr>
              <a:buBlip>
                <a:blip r:embed="rId2"/>
              </a:buBlip>
            </a:pPr>
            <a:r>
              <a:t>Aroscupen i Västerås 29 juni - 2 juli</a:t>
            </a:r>
          </a:p>
          <a:p>
            <a:pPr>
              <a:buBlip>
                <a:blip r:embed="rId2"/>
              </a:buBlip>
            </a:pPr>
            <a:r>
              <a:t>Eskilscupen i Helsingborg 4 aug - 6 aug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