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4" r:id="rId6"/>
    <p:sldId id="263" r:id="rId7"/>
    <p:sldId id="265" r:id="rId8"/>
    <p:sldId id="266" r:id="rId9"/>
    <p:sldId id="26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E4702-AF15-5DB4-EB50-DDFC4CA57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0D4CF2-9402-EE5B-9070-2C21A9F6AC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C8F270-382E-730A-6356-8B8AD7D7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36C141-7877-B6C7-0907-F78B1769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266B5E-2394-D611-622D-D81A6543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208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C6CA6C-B126-E52A-8C89-CB5274893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2222BF3-D66A-6328-E33E-1DD785DA8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A3DE83-A604-DAB0-20BE-BEDFD4D1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DC7E9F-6DF9-1591-6805-BF44CA67F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0DA4BD-8C3E-58EE-AE7A-22C0664F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28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3E20778-25DA-AB7A-4889-0C74FEFD3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FBE0DA-F28B-FD42-002E-9BD01122F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BBF6DE-B7BC-96A2-CA09-7D9B1811C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F11DBC-3DB2-7DF5-D748-6BC807E6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6165D7-F618-A371-27DA-355136E3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60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12855-E864-E292-9792-6DEBCC04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2C4C94-122A-BBE4-26FE-7026A7EA7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7B312A-BD19-95ED-BC22-B65D4779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C8A6F9-E789-84F1-33FD-57927D31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97032E-06FC-28CC-7B8F-F15393B9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06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0FF61-FD43-B91E-C247-6C131574B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1B53E6-8C9B-E270-8551-2872A0412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8D83DA-6E50-E3BF-837C-0A23CFE0C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D3895D-D3BD-5C87-7B4A-5B45BC4D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A011B5-8FDA-366B-ED50-1F622FE0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225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332B42-8351-321C-4532-A658CB24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765E8D-3421-BE9E-0FC9-86BAA5BBB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16A6D6-C7FD-D0AD-4936-B83C555F6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9EB62C-12FB-FB35-C851-D23FFF91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DA5797D-1D7F-3C9C-9822-0388CE44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2639E5-C20C-9F80-0CA2-2D525625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68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EDD3EE-E3D6-402B-2BB7-7D03A9C94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DBEFC9-EE85-2122-D996-24767A7A3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FA2F11-488D-55D2-F174-BA7D6D828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078ABDF-6B67-0144-80C1-17BBDD2EB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264F023-0027-2FB6-4B4C-C3F46F7F6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C764DAA-7516-E4D8-3224-70F66FD4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BE785BF-C54C-29BB-5322-C869A4F86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136AEAC-D73E-61F3-12E9-7F0A052A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213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3D00EC-29C8-7E5E-B879-4D9D5888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F2C4F3F-224F-F5E7-7FC3-8932099C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2941285-DD2F-9AE3-7448-DC070040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4344015-52CE-CD66-25C1-75AE8E50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59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8BD7C5B-E470-BAEF-BA5A-F4690E157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9FCA247-EB88-3AAE-84F7-5C2E34EE2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06E464-26FE-C23A-9C5B-AFF671D69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85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8AC7C-16DA-CE23-F28B-D641959F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8CF16F-30CD-2DF3-A7C8-B5D456785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5AF772-D463-5ECA-37BC-82033497A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F0DD53C-B1B9-F9E3-FFB6-DBE0E5BF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1B0386B-0E2F-ECA2-D88A-533658F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767680-EC42-0A52-295B-3A4A49A6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6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D196B2-7C27-670D-EC77-511BCA0B3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FC5CBD0-2632-704C-07B6-4B6C262396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3A8153-9EF6-BA39-694A-E7C2B274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3CD94FB-20C2-62EA-564F-9882DA4A9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1E8574D-6EA6-23AD-1382-F9449ED4F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426F77-A5FA-3C01-65B7-CBAE99DB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46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73565D3-FF0A-9C85-DC1B-E2B7F3075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26E382-FA35-8787-EEB4-45A203003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22CBD3-6337-FC10-6CD4-15666BEBD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C46FB-505E-49A0-B9A5-E877A64E3B1E}" type="datetimeFigureOut">
              <a:rPr lang="sv-SE" smtClean="0"/>
              <a:t>2024-03-02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1DCB6D-821E-C317-1BAD-BFAF15B8D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B351D0-E18D-1116-3EEF-0AFC18DD3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1EF5C-4184-413A-8568-F61410331E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520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olmardencup.se/" TargetMode="External"/><Relationship Id="rId2" Type="http://schemas.openxmlformats.org/officeDocument/2006/relationships/hyperlink" Target="https://nicopiacup.cups.n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1BD8E2B-0672-D79F-2082-D17B2661D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/>
          </a:bodyPr>
          <a:lstStyle/>
          <a:p>
            <a:r>
              <a:rPr lang="sv-SE" sz="6600"/>
              <a:t>OIK F 13-15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3B458CF-4BED-6A2F-C460-BCF7A903D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660607"/>
            <a:ext cx="10909643" cy="552659"/>
          </a:xfrm>
        </p:spPr>
        <p:txBody>
          <a:bodyPr anchor="t">
            <a:normAutofit/>
          </a:bodyPr>
          <a:lstStyle/>
          <a:p>
            <a:r>
              <a:rPr lang="sv-SE"/>
              <a:t>2024-03-05</a:t>
            </a:r>
          </a:p>
        </p:txBody>
      </p:sp>
      <p:pic>
        <p:nvPicPr>
          <p:cNvPr id="2050" name="Picture 2" descr="Oxelösunds IK">
            <a:extLst>
              <a:ext uri="{FF2B5EF4-FFF2-40B4-BE49-F238E27FC236}">
                <a16:creationId xmlns:a16="http://schemas.microsoft.com/office/drawing/2014/main" id="{B025CE18-6927-3F87-CDE6-DFADB5408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5145" y="591670"/>
            <a:ext cx="5337114" cy="274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43D52F9-2BF2-5847-317E-0CF79BCD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81098" y="-1265320"/>
            <a:ext cx="1636791" cy="6042672"/>
          </a:xfrm>
        </p:spPr>
        <p:txBody>
          <a:bodyPr anchor="b">
            <a:normAutofit/>
          </a:bodyPr>
          <a:lstStyle/>
          <a:p>
            <a:pPr algn="r"/>
            <a:endParaRPr lang="sv-SE" sz="40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841173-6127-DFB4-665D-4C5E9653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3200" b="1" dirty="0"/>
              <a:t>Nuläge</a:t>
            </a:r>
          </a:p>
          <a:p>
            <a:pPr marL="0" indent="0">
              <a:buNone/>
            </a:pPr>
            <a:endParaRPr lang="sv-SE" sz="32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sv-SE" sz="2400" dirty="0"/>
              <a:t> 25 tjejer i laget</a:t>
            </a:r>
          </a:p>
          <a:p>
            <a:pPr marL="0" indent="0">
              <a:buNone/>
            </a:pPr>
            <a:r>
              <a:rPr lang="sv-SE" sz="2400" dirty="0"/>
              <a:t>	13 födda 2013</a:t>
            </a:r>
          </a:p>
          <a:p>
            <a:pPr marL="0" indent="0">
              <a:buNone/>
            </a:pPr>
            <a:r>
              <a:rPr lang="sv-SE" sz="2400" dirty="0"/>
              <a:t>	 6 födda 2014</a:t>
            </a:r>
          </a:p>
          <a:p>
            <a:pPr marL="0" indent="0">
              <a:buNone/>
            </a:pPr>
            <a:r>
              <a:rPr lang="sv-SE" sz="2400" dirty="0"/>
              <a:t>	 6 födda 2015</a:t>
            </a:r>
          </a:p>
          <a:p>
            <a:pPr marL="0" indent="0">
              <a:buNone/>
            </a:pPr>
            <a:r>
              <a:rPr lang="sv-SE" sz="2400" dirty="0"/>
              <a:t>	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sz="2400" dirty="0"/>
              <a:t>Tränare: Sara Göteskog, Sabina </a:t>
            </a:r>
            <a:r>
              <a:rPr lang="sv-SE" sz="2400" dirty="0" err="1"/>
              <a:t>Avander</a:t>
            </a:r>
            <a:r>
              <a:rPr lang="sv-SE" sz="2400" dirty="0"/>
              <a:t>, Micke </a:t>
            </a:r>
            <a:r>
              <a:rPr lang="sv-SE" sz="2400" dirty="0" err="1"/>
              <a:t>Åstedt</a:t>
            </a:r>
            <a:r>
              <a:rPr lang="sv-SE" sz="2400" dirty="0"/>
              <a:t>, Nicklas Hedberg, (Johan Dahlström)</a:t>
            </a:r>
          </a:p>
          <a:p>
            <a:pPr marL="0" indent="0">
              <a:buNone/>
            </a:pPr>
            <a:r>
              <a:rPr lang="sv-SE" sz="2400" dirty="0"/>
              <a:t>- Vi behöver vara fler </a:t>
            </a:r>
            <a:r>
              <a:rPr lang="sv-SE" sz="2400" dirty="0" err="1"/>
              <a:t>pga</a:t>
            </a:r>
            <a:r>
              <a:rPr lang="sv-SE" sz="2400" dirty="0"/>
              <a:t> skiftarbete mm</a:t>
            </a:r>
          </a:p>
          <a:p>
            <a:pPr marL="0" indent="0">
              <a:buNone/>
            </a:pPr>
            <a:r>
              <a:rPr lang="sv-SE" sz="2400" dirty="0"/>
              <a:t>- Administrativa uppgifter, planera träningar, stötta vid träningar, föräldragrupp, lotter, övriga aktiviteter…</a:t>
            </a:r>
          </a:p>
        </p:txBody>
      </p:sp>
      <p:pic>
        <p:nvPicPr>
          <p:cNvPr id="1026" name="Picture 2" descr="Oxelösunds IK">
            <a:extLst>
              <a:ext uri="{FF2B5EF4-FFF2-40B4-BE49-F238E27FC236}">
                <a16:creationId xmlns:a16="http://schemas.microsoft.com/office/drawing/2014/main" id="{807E22F7-B1DC-2900-FE72-D7DAA5529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5" y="1043424"/>
            <a:ext cx="3501554" cy="190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7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3D52F9-2BF2-5847-317E-0CF79BCD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81098" y="-1265320"/>
            <a:ext cx="1636791" cy="6042672"/>
          </a:xfrm>
        </p:spPr>
        <p:txBody>
          <a:bodyPr anchor="b">
            <a:normAutofit/>
          </a:bodyPr>
          <a:lstStyle/>
          <a:p>
            <a:pPr algn="r"/>
            <a:r>
              <a:rPr lang="sv-SE" sz="4000" dirty="0">
                <a:solidFill>
                  <a:srgbClr val="FFFFFF"/>
                </a:solidFill>
              </a:rPr>
              <a:t>§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841173-6127-DFB4-665D-4C5E9653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3200" b="1" dirty="0"/>
              <a:t>Seriespel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sz="2400" dirty="0"/>
              <a:t>- 1 lag anmält</a:t>
            </a:r>
          </a:p>
          <a:p>
            <a:pPr marL="0" indent="0">
              <a:buNone/>
            </a:pPr>
            <a:r>
              <a:rPr lang="sv-SE" sz="2400" dirty="0"/>
              <a:t>- Spelform 7 mot 7</a:t>
            </a:r>
          </a:p>
          <a:p>
            <a:pPr marL="0" indent="0">
              <a:buNone/>
            </a:pPr>
            <a:r>
              <a:rPr lang="sv-SE" sz="2400" dirty="0"/>
              <a:t>- Lite ”tuffare” än förra året</a:t>
            </a:r>
          </a:p>
          <a:p>
            <a:pPr marL="0" indent="0">
              <a:buNone/>
            </a:pPr>
            <a:r>
              <a:rPr lang="sv-SE" sz="2400" dirty="0"/>
              <a:t>- Matchdeltagande utifrån vad vi ser är bäst för individen och laget. </a:t>
            </a:r>
          </a:p>
          <a:p>
            <a:pPr marL="0" indent="0">
              <a:buNone/>
            </a:pPr>
            <a:r>
              <a:rPr lang="sv-SE" sz="2400" dirty="0"/>
              <a:t>- Svara på kallelse till match så fort som möjligt</a:t>
            </a:r>
          </a:p>
          <a:p>
            <a:pPr marL="0" indent="0">
              <a:buNone/>
            </a:pPr>
            <a:r>
              <a:rPr lang="sv-SE" sz="2400" dirty="0"/>
              <a:t>- Matchvärd på hemmamatcher, står i kallelse vem, kan du inte så får du byta med någon.</a:t>
            </a:r>
          </a:p>
          <a:p>
            <a:pPr marL="0" indent="0">
              <a:buNone/>
            </a:pPr>
            <a:r>
              <a:rPr lang="sv-SE" sz="2400" dirty="0"/>
              <a:t>- Samåkning till match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1026" name="Picture 2" descr="Oxelösunds IK">
            <a:extLst>
              <a:ext uri="{FF2B5EF4-FFF2-40B4-BE49-F238E27FC236}">
                <a16:creationId xmlns:a16="http://schemas.microsoft.com/office/drawing/2014/main" id="{807E22F7-B1DC-2900-FE72-D7DAA5529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5" y="1043424"/>
            <a:ext cx="3501554" cy="190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64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3D52F9-2BF2-5847-317E-0CF79BCD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81098" y="-1265320"/>
            <a:ext cx="1636791" cy="6042672"/>
          </a:xfrm>
        </p:spPr>
        <p:txBody>
          <a:bodyPr anchor="b">
            <a:normAutofit/>
          </a:bodyPr>
          <a:lstStyle/>
          <a:p>
            <a:pPr algn="r"/>
            <a:endParaRPr lang="sv-SE" sz="40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841173-6127-DFB4-665D-4C5E9653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3500" b="1" dirty="0"/>
              <a:t>Träningar </a:t>
            </a:r>
            <a:r>
              <a:rPr lang="sv-SE" sz="3500" b="1" dirty="0" err="1"/>
              <a:t>vt</a:t>
            </a:r>
            <a:r>
              <a:rPr lang="sv-SE" sz="3500" b="1" dirty="0"/>
              <a:t> 2024</a:t>
            </a:r>
          </a:p>
          <a:p>
            <a:pPr marL="0" indent="0">
              <a:buNone/>
            </a:pPr>
            <a:endParaRPr lang="sv-SE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sv-SE" sz="2600" dirty="0"/>
              <a:t>Onsdagar kl.18.15-19.30 KG</a:t>
            </a:r>
          </a:p>
          <a:p>
            <a:pPr marL="0" indent="0">
              <a:buNone/>
            </a:pPr>
            <a:r>
              <a:rPr lang="sv-SE" sz="2600" dirty="0"/>
              <a:t>- önskemål om en tid till när grässäsongen drar igång </a:t>
            </a:r>
          </a:p>
          <a:p>
            <a:pPr marL="0" indent="0">
              <a:buNone/>
            </a:pPr>
            <a:r>
              <a:rPr lang="sv-SE" sz="2600" dirty="0"/>
              <a:t>(just nu dåligt med tider)</a:t>
            </a:r>
          </a:p>
          <a:p>
            <a:pPr marL="0" indent="0">
              <a:buNone/>
            </a:pPr>
            <a:endParaRPr lang="sv-SE" sz="2600" dirty="0"/>
          </a:p>
          <a:p>
            <a:pPr>
              <a:buFont typeface="Courier New" panose="02070309020205020404" pitchFamily="49" charset="0"/>
              <a:buChar char="o"/>
            </a:pPr>
            <a:r>
              <a:rPr lang="sv-SE" sz="2600" dirty="0"/>
              <a:t>Lördagar kl.10.00-11.00 </a:t>
            </a:r>
            <a:r>
              <a:rPr lang="sv-SE" sz="2600" dirty="0" err="1"/>
              <a:t>Breviksskolan</a:t>
            </a:r>
            <a:endParaRPr lang="sv-SE" sz="2600" dirty="0"/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u="sng" dirty="0"/>
              <a:t>Utmaningar:</a:t>
            </a:r>
          </a:p>
          <a:p>
            <a:pPr marL="0" indent="0">
              <a:buNone/>
            </a:pPr>
            <a:r>
              <a:rPr lang="sv-SE" sz="2600" dirty="0"/>
              <a:t>- Olika utvecklingsnivåer</a:t>
            </a:r>
          </a:p>
          <a:p>
            <a:pPr marL="0" indent="0">
              <a:buNone/>
            </a:pPr>
            <a:r>
              <a:rPr lang="sv-SE" sz="2600" dirty="0"/>
              <a:t>- Ålder och mognad</a:t>
            </a:r>
          </a:p>
          <a:p>
            <a:pPr marL="0" indent="0">
              <a:buNone/>
            </a:pPr>
            <a:r>
              <a:rPr lang="sv-SE" sz="2600" dirty="0"/>
              <a:t>- Nya tjejer som vill spela fotboll </a:t>
            </a:r>
          </a:p>
          <a:p>
            <a:pPr marL="0" indent="0">
              <a:buNone/>
            </a:pPr>
            <a:r>
              <a:rPr lang="sv-SE" sz="2600" dirty="0"/>
              <a:t>- Alla ska få den träning som de behöver för att utvecklas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1026" name="Picture 2" descr="Oxelösunds IK">
            <a:extLst>
              <a:ext uri="{FF2B5EF4-FFF2-40B4-BE49-F238E27FC236}">
                <a16:creationId xmlns:a16="http://schemas.microsoft.com/office/drawing/2014/main" id="{807E22F7-B1DC-2900-FE72-D7DAA5529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5" y="1043424"/>
            <a:ext cx="3501554" cy="190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36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3D52F9-2BF2-5847-317E-0CF79BCD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81098" y="-1265320"/>
            <a:ext cx="1636791" cy="6042672"/>
          </a:xfrm>
        </p:spPr>
        <p:txBody>
          <a:bodyPr anchor="b">
            <a:normAutofit/>
          </a:bodyPr>
          <a:lstStyle/>
          <a:p>
            <a:pPr algn="r"/>
            <a:endParaRPr lang="sv-SE" sz="40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841173-6127-DFB4-665D-4C5E9653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3200" b="1" dirty="0"/>
              <a:t>Inkomster</a:t>
            </a:r>
          </a:p>
          <a:p>
            <a:pPr marL="0" indent="0">
              <a:buNone/>
            </a:pPr>
            <a:r>
              <a:rPr lang="sv-SE" sz="2400" dirty="0"/>
              <a:t>Lagkassa: ca 50 000 kr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- Lottförsäljning okt/nov och dec</a:t>
            </a:r>
          </a:p>
          <a:p>
            <a:pPr marL="0" indent="0">
              <a:buNone/>
            </a:pPr>
            <a:r>
              <a:rPr lang="sv-SE" sz="2400" dirty="0"/>
              <a:t>- Öppet Klubbis</a:t>
            </a:r>
          </a:p>
          <a:p>
            <a:pPr marL="0" indent="0">
              <a:buNone/>
            </a:pPr>
            <a:r>
              <a:rPr lang="sv-SE" sz="2400" dirty="0"/>
              <a:t>- </a:t>
            </a:r>
            <a:r>
              <a:rPr lang="sv-SE" sz="2400" dirty="0" err="1"/>
              <a:t>Påsklotter</a:t>
            </a:r>
            <a:r>
              <a:rPr lang="sv-SE" sz="2400" dirty="0"/>
              <a:t> tas bort och ersätts med OIK-</a:t>
            </a:r>
            <a:r>
              <a:rPr lang="sv-SE" sz="2400" dirty="0" err="1"/>
              <a:t>jubielumslott</a:t>
            </a:r>
            <a:r>
              <a:rPr lang="sv-SE" sz="2400" dirty="0"/>
              <a:t> (rabatthäfte)</a:t>
            </a:r>
          </a:p>
          <a:p>
            <a:pPr marL="0" indent="0">
              <a:buNone/>
            </a:pPr>
            <a:r>
              <a:rPr lang="sv-SE" sz="2400" dirty="0"/>
              <a:t>- </a:t>
            </a:r>
            <a:r>
              <a:rPr lang="sv-SE" sz="2400" dirty="0" err="1"/>
              <a:t>Joyna</a:t>
            </a:r>
            <a:r>
              <a:rPr lang="sv-SE" sz="2400" dirty="0"/>
              <a:t>: </a:t>
            </a:r>
            <a:r>
              <a:rPr lang="sv-SE" sz="2400" dirty="0" err="1"/>
              <a:t>Prenumationslott</a:t>
            </a:r>
            <a:r>
              <a:rPr lang="sv-SE" sz="2400" dirty="0"/>
              <a:t> med dragning varje fredag.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Framåt:</a:t>
            </a:r>
          </a:p>
          <a:p>
            <a:pPr marL="0" indent="0">
              <a:buNone/>
            </a:pPr>
            <a:r>
              <a:rPr lang="sv-SE" sz="2400" dirty="0"/>
              <a:t>- tjejerna önskar spela cup</a:t>
            </a:r>
          </a:p>
          <a:p>
            <a:pPr marL="0" indent="0">
              <a:buNone/>
            </a:pPr>
            <a:r>
              <a:rPr lang="sv-SE" sz="2400" dirty="0"/>
              <a:t>- Vi vill göra roliga saker med tjejerna, men vi ror inte det i hamn själva utan behöver föräldrar som drar i trådarna. </a:t>
            </a:r>
          </a:p>
          <a:p>
            <a:pPr marL="0" indent="0">
              <a:buNone/>
            </a:pPr>
            <a:r>
              <a:rPr lang="sv-SE" sz="2400" dirty="0"/>
              <a:t>- Annan försäljning? Tex kakor, </a:t>
            </a:r>
            <a:r>
              <a:rPr lang="sv-SE" sz="2400" dirty="0" err="1"/>
              <a:t>Newbody</a:t>
            </a:r>
            <a:r>
              <a:rPr lang="sv-SE" sz="2400" dirty="0"/>
              <a:t> el liknande</a:t>
            </a:r>
          </a:p>
        </p:txBody>
      </p:sp>
      <p:pic>
        <p:nvPicPr>
          <p:cNvPr id="1026" name="Picture 2" descr="Oxelösunds IK">
            <a:extLst>
              <a:ext uri="{FF2B5EF4-FFF2-40B4-BE49-F238E27FC236}">
                <a16:creationId xmlns:a16="http://schemas.microsoft.com/office/drawing/2014/main" id="{807E22F7-B1DC-2900-FE72-D7DAA5529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5" y="1043424"/>
            <a:ext cx="3501554" cy="190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46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3D52F9-2BF2-5847-317E-0CF79BCD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81098" y="-1265320"/>
            <a:ext cx="1636791" cy="6042672"/>
          </a:xfrm>
        </p:spPr>
        <p:txBody>
          <a:bodyPr anchor="b">
            <a:normAutofit/>
          </a:bodyPr>
          <a:lstStyle/>
          <a:p>
            <a:pPr algn="r"/>
            <a:endParaRPr lang="sv-SE" sz="40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841173-6127-DFB4-665D-4C5E9653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3200" b="1" dirty="0"/>
              <a:t>Cuper </a:t>
            </a:r>
          </a:p>
          <a:p>
            <a:pPr marL="0" indent="0">
              <a:buNone/>
            </a:pPr>
            <a:r>
              <a:rPr lang="sv-SE" sz="2400" u="sng" dirty="0"/>
              <a:t>Förslag: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sz="2400" dirty="0" err="1"/>
              <a:t>Nicopia</a:t>
            </a:r>
            <a:r>
              <a:rPr lang="sv-SE" sz="2400" dirty="0"/>
              <a:t> cup (Nyköping) 2-4 augusti</a:t>
            </a:r>
          </a:p>
          <a:p>
            <a:pPr marL="0" indent="0">
              <a:buNone/>
            </a:pPr>
            <a:r>
              <a:rPr lang="sv-SE" sz="2400" dirty="0"/>
              <a:t>OBS! Anmälan innan 1 april</a:t>
            </a:r>
          </a:p>
          <a:p>
            <a:pPr marL="0" indent="0">
              <a:buNone/>
            </a:pPr>
            <a:r>
              <a:rPr lang="sv-SE" sz="2400" dirty="0">
                <a:hlinkClick r:id="rId2"/>
              </a:rPr>
              <a:t>https://nicopiacup.cups.nu/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Pris: 14 000 kr inkl. mat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sv-SE" sz="2400" dirty="0"/>
              <a:t>Kolmården cup 4-5 augusti </a:t>
            </a:r>
          </a:p>
          <a:p>
            <a:pPr marL="0" indent="0">
              <a:buNone/>
            </a:pPr>
            <a:r>
              <a:rPr lang="sv-SE" sz="2400" dirty="0">
                <a:hlinkClick r:id="rId3"/>
              </a:rPr>
              <a:t>https://kolmardencup.se/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Pris: </a:t>
            </a:r>
          </a:p>
          <a:p>
            <a:pPr marL="0" indent="0">
              <a:buNone/>
            </a:pPr>
            <a:r>
              <a:rPr lang="sv-SE" sz="2400" dirty="0"/>
              <a:t>Alt 1. 26 000 kr med boende, inkl. mat</a:t>
            </a:r>
          </a:p>
          <a:p>
            <a:pPr marL="0" indent="0">
              <a:buNone/>
            </a:pPr>
            <a:r>
              <a:rPr lang="sv-SE" sz="2400" dirty="0"/>
              <a:t>Alt 2. 18 000 kr utan boende, inkl. mat</a:t>
            </a:r>
          </a:p>
        </p:txBody>
      </p:sp>
      <p:pic>
        <p:nvPicPr>
          <p:cNvPr id="1026" name="Picture 2" descr="Oxelösunds IK">
            <a:extLst>
              <a:ext uri="{FF2B5EF4-FFF2-40B4-BE49-F238E27FC236}">
                <a16:creationId xmlns:a16="http://schemas.microsoft.com/office/drawing/2014/main" id="{807E22F7-B1DC-2900-FE72-D7DAA5529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5" y="1043424"/>
            <a:ext cx="3501554" cy="190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03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3D52F9-2BF2-5847-317E-0CF79BCD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81098" y="-1265320"/>
            <a:ext cx="1636791" cy="6042672"/>
          </a:xfrm>
        </p:spPr>
        <p:txBody>
          <a:bodyPr anchor="b">
            <a:normAutofit/>
          </a:bodyPr>
          <a:lstStyle/>
          <a:p>
            <a:pPr algn="r"/>
            <a:endParaRPr lang="sv-SE" sz="40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841173-6127-DFB4-665D-4C5E9653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2400" dirty="0"/>
              <a:t> </a:t>
            </a:r>
            <a:r>
              <a:rPr lang="sv-SE" sz="3200" b="1" dirty="0"/>
              <a:t>Öppet Klubbis 20 april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400" b="1" dirty="0"/>
          </a:p>
          <a:p>
            <a:pPr marL="0" indent="0">
              <a:buNone/>
            </a:pPr>
            <a:r>
              <a:rPr lang="sv-SE" sz="2400" dirty="0"/>
              <a:t>- minst 4 föräldrar ska finnas på plats</a:t>
            </a:r>
          </a:p>
          <a:p>
            <a:pPr marL="0" indent="0">
              <a:buNone/>
            </a:pPr>
            <a:r>
              <a:rPr lang="sv-SE" sz="2400" dirty="0"/>
              <a:t>- kl.19.00-23.00</a:t>
            </a:r>
          </a:p>
          <a:p>
            <a:pPr marL="0" indent="0">
              <a:buNone/>
            </a:pPr>
            <a:r>
              <a:rPr lang="sv-SE" sz="2400" dirty="0"/>
              <a:t>- En lagaktivitet: laget ska gemensamt bestämma någon aktivitet man vill göra tex brännboll, bordshockeyturnering, grilla hamburgare eller annat  </a:t>
            </a:r>
          </a:p>
          <a:p>
            <a:pPr marL="0" indent="0">
              <a:buNone/>
            </a:pPr>
            <a:r>
              <a:rPr lang="sv-SE" sz="2400" dirty="0"/>
              <a:t>- Inköp av förtäring och material minst 1 vecka innan.</a:t>
            </a:r>
          </a:p>
          <a:p>
            <a:pPr marL="0" indent="0">
              <a:buNone/>
            </a:pPr>
            <a:r>
              <a:rPr lang="sv-SE" sz="2400" dirty="0"/>
              <a:t>- Inkomst 2000 kr  </a:t>
            </a:r>
          </a:p>
          <a:p>
            <a:pPr marL="0" indent="0">
              <a:buNone/>
            </a:pPr>
            <a:r>
              <a:rPr lang="sv-SE" sz="2400" dirty="0"/>
              <a:t>- Frivilliga?</a:t>
            </a:r>
            <a:endParaRPr lang="sv-SE" sz="2400" b="1" dirty="0"/>
          </a:p>
        </p:txBody>
      </p:sp>
      <p:pic>
        <p:nvPicPr>
          <p:cNvPr id="1026" name="Picture 2" descr="Oxelösunds IK">
            <a:extLst>
              <a:ext uri="{FF2B5EF4-FFF2-40B4-BE49-F238E27FC236}">
                <a16:creationId xmlns:a16="http://schemas.microsoft.com/office/drawing/2014/main" id="{807E22F7-B1DC-2900-FE72-D7DAA5529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5" y="1043424"/>
            <a:ext cx="3501554" cy="190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87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3D52F9-2BF2-5847-317E-0CF79BCD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81098" y="-1265320"/>
            <a:ext cx="1636791" cy="6042672"/>
          </a:xfrm>
        </p:spPr>
        <p:txBody>
          <a:bodyPr anchor="b">
            <a:normAutofit/>
          </a:bodyPr>
          <a:lstStyle/>
          <a:p>
            <a:pPr algn="r"/>
            <a:endParaRPr lang="sv-SE" sz="40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841173-6127-DFB4-665D-4C5E9653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3200" b="1" dirty="0"/>
              <a:t>Föräldragrupp (4 personer)</a:t>
            </a:r>
          </a:p>
          <a:p>
            <a:pPr marL="0" indent="0">
              <a:buNone/>
            </a:pPr>
            <a:r>
              <a:rPr lang="sv-SE" dirty="0"/>
              <a:t>- Lotter, aktiviteter mm.</a:t>
            </a:r>
          </a:p>
          <a:p>
            <a:pPr marL="0" indent="0">
              <a:buNone/>
            </a:pPr>
            <a:endParaRPr lang="sv-SE" sz="3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3200" b="1" dirty="0"/>
              <a:t>Tränare/hjälptränare</a:t>
            </a:r>
          </a:p>
          <a:p>
            <a:pPr marL="0" indent="0">
              <a:buNone/>
            </a:pPr>
            <a:r>
              <a:rPr lang="sv-SE" dirty="0"/>
              <a:t>- Tränare, planera träningar (utbildning finns att få genom klubben)</a:t>
            </a:r>
          </a:p>
          <a:p>
            <a:pPr marL="0" indent="0">
              <a:buNone/>
            </a:pPr>
            <a:r>
              <a:rPr lang="sv-SE" dirty="0"/>
              <a:t>- Hjälptränare, assistera och hjälpa till vid träningar och match</a:t>
            </a:r>
            <a:endParaRPr lang="sv-SE" sz="2000" dirty="0"/>
          </a:p>
        </p:txBody>
      </p:sp>
      <p:pic>
        <p:nvPicPr>
          <p:cNvPr id="1026" name="Picture 2" descr="Oxelösunds IK">
            <a:extLst>
              <a:ext uri="{FF2B5EF4-FFF2-40B4-BE49-F238E27FC236}">
                <a16:creationId xmlns:a16="http://schemas.microsoft.com/office/drawing/2014/main" id="{807E22F7-B1DC-2900-FE72-D7DAA5529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5" y="1043424"/>
            <a:ext cx="3501554" cy="190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89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3D52F9-2BF2-5847-317E-0CF79BCD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81098" y="-1265320"/>
            <a:ext cx="1636791" cy="6042672"/>
          </a:xfrm>
        </p:spPr>
        <p:txBody>
          <a:bodyPr anchor="b">
            <a:normAutofit/>
          </a:bodyPr>
          <a:lstStyle/>
          <a:p>
            <a:pPr algn="r"/>
            <a:endParaRPr lang="sv-SE" sz="40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841173-6127-DFB4-665D-4C5E9653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3200" b="1" dirty="0"/>
              <a:t>Träningsmatch i april IFK Nyköping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3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3200" b="1" dirty="0"/>
              <a:t>Sammandrag el träningsmatcher för 2013 tjejer för att få mer matchträning.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1026" name="Picture 2" descr="Oxelösunds IK">
            <a:extLst>
              <a:ext uri="{FF2B5EF4-FFF2-40B4-BE49-F238E27FC236}">
                <a16:creationId xmlns:a16="http://schemas.microsoft.com/office/drawing/2014/main" id="{807E22F7-B1DC-2900-FE72-D7DAA5529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5" y="1043424"/>
            <a:ext cx="3501554" cy="190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368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4165</TotalTime>
  <Words>452</Words>
  <Application>Microsoft Office PowerPoint</Application>
  <PresentationFormat>Bredbild</PresentationFormat>
  <Paragraphs>80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Office-tema</vt:lpstr>
      <vt:lpstr>OIK F 13-15</vt:lpstr>
      <vt:lpstr>PowerPoint-presentation</vt:lpstr>
      <vt:lpstr>§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OIK F 13-15</dc:title>
  <dc:creator>Göteskog Sara</dc:creator>
  <cp:lastModifiedBy>Göteskog Sara</cp:lastModifiedBy>
  <cp:revision>5</cp:revision>
  <dcterms:created xsi:type="dcterms:W3CDTF">2024-02-28T09:49:43Z</dcterms:created>
  <dcterms:modified xsi:type="dcterms:W3CDTF">2024-03-04T07:37:03Z</dcterms:modified>
</cp:coreProperties>
</file>