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79" r:id="rId5"/>
    <p:sldId id="287" r:id="rId6"/>
  </p:sldIdLst>
  <p:sldSz cx="12188825" cy="6858000"/>
  <p:notesSz cx="7315200" cy="9601200"/>
  <p:defaultTextStyle>
    <a:defPPr rtl="0">
      <a:defRPr lang="sv-se"/>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80" autoAdjust="0"/>
  </p:normalViewPr>
  <p:slideViewPr>
    <p:cSldViewPr>
      <p:cViewPr varScale="1">
        <p:scale>
          <a:sx n="82" d="100"/>
          <a:sy n="82" d="100"/>
        </p:scale>
        <p:origin x="720"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169920" cy="480060"/>
          </a:xfrm>
          <a:prstGeom prst="rect">
            <a:avLst/>
          </a:prstGeom>
        </p:spPr>
        <p:txBody>
          <a:bodyPr vert="horz" lIns="96661" tIns="48331" rIns="96661" bIns="48331" rtlCol="0"/>
          <a:lstStyle>
            <a:lvl1pPr algn="l" rtl="0">
              <a:defRPr sz="1300"/>
            </a:lvl1pPr>
          </a:lstStyle>
          <a:p>
            <a:pPr rtl="0"/>
            <a:endParaRPr/>
          </a:p>
        </p:txBody>
      </p:sp>
      <p:sp>
        <p:nvSpPr>
          <p:cNvPr id="3" name="Platshållare 2 för datum"/>
          <p:cNvSpPr>
            <a:spLocks noGrp="1"/>
          </p:cNvSpPr>
          <p:nvPr>
            <p:ph type="dt" sz="quarter" idx="1"/>
          </p:nvPr>
        </p:nvSpPr>
        <p:spPr>
          <a:xfrm>
            <a:off x="4143587" y="0"/>
            <a:ext cx="3169920" cy="480060"/>
          </a:xfrm>
          <a:prstGeom prst="rect">
            <a:avLst/>
          </a:prstGeom>
        </p:spPr>
        <p:txBody>
          <a:bodyPr vert="horz" lIns="96661" tIns="48331" rIns="96661" bIns="48331" rtlCol="0"/>
          <a:lstStyle>
            <a:lvl1pPr algn="l" rtl="0">
              <a:defRPr sz="1300"/>
            </a:lvl1pPr>
          </a:lstStyle>
          <a:p>
            <a:pPr rtl="0"/>
            <a:r>
              <a:rPr lang="en-US"/>
              <a:t>2016-06-24</a:t>
            </a:r>
            <a:endParaRPr/>
          </a:p>
        </p:txBody>
      </p:sp>
      <p:sp>
        <p:nvSpPr>
          <p:cNvPr id="4" name="Platshållare 3 för sidfot"/>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rtl="0">
              <a:defRPr sz="1300"/>
            </a:lvl1pPr>
          </a:lstStyle>
          <a:p>
            <a:pPr rtl="0"/>
            <a:endParaRPr/>
          </a:p>
        </p:txBody>
      </p:sp>
      <p:sp>
        <p:nvSpPr>
          <p:cNvPr id="5" name="Platshållare 4 för bildnummer"/>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l" rtl="0">
              <a:defRPr sz="1300"/>
            </a:lvl1pPr>
          </a:lstStyle>
          <a:p>
            <a:pPr rtl="0"/>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169920" cy="480060"/>
          </a:xfrm>
          <a:prstGeom prst="rect">
            <a:avLst/>
          </a:prstGeom>
        </p:spPr>
        <p:txBody>
          <a:bodyPr vert="horz" lIns="96661" tIns="48331" rIns="96661" bIns="48331" rtlCol="0"/>
          <a:lstStyle>
            <a:lvl1pPr algn="l" rtl="0">
              <a:defRPr sz="1300"/>
            </a:lvl1pPr>
          </a:lstStyle>
          <a:p>
            <a:pPr rtl="0"/>
            <a:endParaRPr/>
          </a:p>
        </p:txBody>
      </p:sp>
      <p:sp>
        <p:nvSpPr>
          <p:cNvPr id="3" name="Platshållare 2 för datum"/>
          <p:cNvSpPr>
            <a:spLocks noGrp="1"/>
          </p:cNvSpPr>
          <p:nvPr>
            <p:ph type="dt" idx="1"/>
          </p:nvPr>
        </p:nvSpPr>
        <p:spPr>
          <a:xfrm>
            <a:off x="4143587" y="0"/>
            <a:ext cx="3169920" cy="480060"/>
          </a:xfrm>
          <a:prstGeom prst="rect">
            <a:avLst/>
          </a:prstGeom>
        </p:spPr>
        <p:txBody>
          <a:bodyPr vert="horz" lIns="96661" tIns="48331" rIns="96661" bIns="48331" rtlCol="0"/>
          <a:lstStyle>
            <a:lvl1pPr algn="l" rtl="0">
              <a:defRPr sz="1300"/>
            </a:lvl1pPr>
          </a:lstStyle>
          <a:p>
            <a:pPr rtl="0"/>
            <a:r>
              <a:rPr lang="en-US"/>
              <a:t>2016-06-24</a:t>
            </a:r>
            <a:endParaRPr/>
          </a:p>
        </p:txBody>
      </p:sp>
      <p:sp>
        <p:nvSpPr>
          <p:cNvPr id="4" name="Platshållare för bildobjekt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pPr rtl="0"/>
            <a:endParaRPr/>
          </a:p>
        </p:txBody>
      </p:sp>
      <p:sp>
        <p:nvSpPr>
          <p:cNvPr id="5" name="Platshållare för anteckninga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rtl="0"/>
            <a:r>
              <a:t>Redigera format för bakgrundstext</a:t>
            </a:r>
          </a:p>
          <a:p>
            <a:pPr lvl="1" rtl="0"/>
            <a:r>
              <a:t>Nivå två</a:t>
            </a:r>
          </a:p>
          <a:p>
            <a:pPr lvl="2" rtl="0"/>
            <a:r>
              <a:t>Nivå tre</a:t>
            </a:r>
          </a:p>
          <a:p>
            <a:pPr lvl="3" rtl="0"/>
            <a:r>
              <a:t>Nivå fyra</a:t>
            </a:r>
          </a:p>
          <a:p>
            <a:pPr lvl="4" rtl="0"/>
            <a:r>
              <a:t>Nivå fem</a:t>
            </a:r>
          </a:p>
        </p:txBody>
      </p:sp>
      <p:sp>
        <p:nvSpPr>
          <p:cNvPr id="6" name="Platshållare 5 för sidfot"/>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rtl="0">
              <a:defRPr sz="1300"/>
            </a:lvl1pPr>
          </a:lstStyle>
          <a:p>
            <a:pPr rtl="0"/>
            <a:endParaRPr/>
          </a:p>
        </p:txBody>
      </p:sp>
      <p:sp>
        <p:nvSpPr>
          <p:cNvPr id="7" name="Platshållare 6 för bildnummer"/>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l" rtl="0">
              <a:defRPr sz="1300"/>
            </a:lvl1pPr>
          </a:lstStyle>
          <a:p>
            <a:pPr rtl="0"/>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Likbent triangel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62" name="Rektangulär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lnSpc>
                <a:spcPct val="90000"/>
              </a:lnSpc>
            </a:pPr>
            <a:endParaRPr sz="3200">
              <a:solidFill>
                <a:schemeClr val="tx2"/>
              </a:solidFill>
            </a:endParaRPr>
          </a:p>
        </p:txBody>
      </p:sp>
      <p:sp>
        <p:nvSpPr>
          <p:cNvPr id="2" name="Rubrik 1"/>
          <p:cNvSpPr>
            <a:spLocks noGrp="1"/>
          </p:cNvSpPr>
          <p:nvPr>
            <p:ph type="ctrTitle"/>
          </p:nvPr>
        </p:nvSpPr>
        <p:spPr>
          <a:xfrm>
            <a:off x="1218883" y="1905002"/>
            <a:ext cx="9751060" cy="2147926"/>
          </a:xfrm>
        </p:spPr>
        <p:txBody>
          <a:bodyPr rtlCol="0" anchor="ctr">
            <a:normAutofit/>
          </a:bodyPr>
          <a:lstStyle>
            <a:lvl1pPr algn="ctr" rtl="0">
              <a:defRPr sz="4400" cap="all" normalizeH="0" baseline="0"/>
            </a:lvl1pPr>
          </a:lstStyle>
          <a:p>
            <a:pPr rtl="0"/>
            <a:r>
              <a:rPr lang="sv-SE"/>
              <a:t>Klicka här för att ändra mall för rubrikformat</a:t>
            </a:r>
            <a:endParaRPr/>
          </a:p>
        </p:txBody>
      </p:sp>
      <p:sp>
        <p:nvSpPr>
          <p:cNvPr id="3" name="Underrubrik 2"/>
          <p:cNvSpPr>
            <a:spLocks noGrp="1"/>
          </p:cNvSpPr>
          <p:nvPr>
            <p:ph type="subTitle" idx="1"/>
          </p:nvPr>
        </p:nvSpPr>
        <p:spPr>
          <a:xfrm>
            <a:off x="1218883" y="4140200"/>
            <a:ext cx="975106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sv-SE"/>
              <a:t>Klicka här för att ändra mall för underrubrikformat</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iv 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sv-SE"/>
              <a:t>Klicka här för att ändra mall för rubrikformat</a:t>
            </a:r>
            <a:endParaRPr/>
          </a:p>
        </p:txBody>
      </p:sp>
      <p:sp>
        <p:nvSpPr>
          <p:cNvPr id="9" name="Rektangulär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Platshållare 2 för bild" descr="En tom platshållare för att lägga till en bild. Klicka på platshållaren och markera bilden du vill lägga till.&#10;"/>
          <p:cNvSpPr>
            <a:spLocks noGrp="1"/>
          </p:cNvSpPr>
          <p:nvPr>
            <p:ph type="pic" idx="1"/>
          </p:nvPr>
        </p:nvSpPr>
        <p:spPr>
          <a:xfrm>
            <a:off x="507868" y="482600"/>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sv-SE"/>
              <a:t>Klicka på ikonen för att lägga till en bild</a:t>
            </a:r>
            <a:endParaRPr dirty="0"/>
          </a:p>
        </p:txBody>
      </p:sp>
      <p:sp>
        <p:nvSpPr>
          <p:cNvPr id="4" name="Platshållare 3 för text"/>
          <p:cNvSpPr>
            <a:spLocks noGrp="1"/>
          </p:cNvSpPr>
          <p:nvPr>
            <p:ph type="body" sz="half" idx="2"/>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sv-SE"/>
              <a:t>Klicka här för att ändra format på bakgrundstexten</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3" name="Platshållare 2 för vertikal text"/>
          <p:cNvSpPr>
            <a:spLocks noGrp="1"/>
          </p:cNvSpPr>
          <p:nvPr>
            <p:ph type="body" orient="vert" idx="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sidfot"/>
          <p:cNvSpPr>
            <a:spLocks noGrp="1"/>
          </p:cNvSpPr>
          <p:nvPr>
            <p:ph type="ftr" sz="quarter" idx="11"/>
          </p:nvPr>
        </p:nvSpPr>
        <p:spPr/>
        <p:txBody>
          <a:bodyPr rtlCol="0"/>
          <a:lstStyle/>
          <a:p>
            <a:pPr rtl="0"/>
            <a:endParaRPr/>
          </a:p>
        </p:txBody>
      </p:sp>
      <p:sp>
        <p:nvSpPr>
          <p:cNvPr id="4" name="Platshållare 3 för datum"/>
          <p:cNvSpPr>
            <a:spLocks noGrp="1"/>
          </p:cNvSpPr>
          <p:nvPr>
            <p:ph type="dt" sz="half" idx="10"/>
          </p:nvPr>
        </p:nvSpPr>
        <p:spPr/>
        <p:txBody>
          <a:bodyPr rtlCol="0"/>
          <a:lstStyle/>
          <a:p>
            <a:pPr rtl="0"/>
            <a:r>
              <a:rPr lang="en-US"/>
              <a:t>2016-06-24</a:t>
            </a:r>
            <a:endParaRPr/>
          </a:p>
        </p:txBody>
      </p:sp>
      <p:sp>
        <p:nvSpPr>
          <p:cNvPr id="6" name="Platshållare 5 för bildnummer"/>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10040043" y="482599"/>
            <a:ext cx="1843982" cy="5791201"/>
          </a:xfrm>
        </p:spPr>
        <p:txBody>
          <a:bodyPr vert="eaVert" rtlCol="0"/>
          <a:lstStyle/>
          <a:p>
            <a:pPr rtl="0"/>
            <a:r>
              <a:rPr lang="sv-SE"/>
              <a:t>Klicka här för att ändra mall för rubrikformat</a:t>
            </a:r>
            <a:endParaRPr/>
          </a:p>
        </p:txBody>
      </p:sp>
      <p:sp>
        <p:nvSpPr>
          <p:cNvPr id="3" name="Platshållare 2 för vertikal text"/>
          <p:cNvSpPr>
            <a:spLocks noGrp="1"/>
          </p:cNvSpPr>
          <p:nvPr>
            <p:ph type="body" orient="vert" idx="1"/>
          </p:nvPr>
        </p:nvSpPr>
        <p:spPr>
          <a:xfrm>
            <a:off x="914162" y="482599"/>
            <a:ext cx="9040045" cy="5791201"/>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sidfot"/>
          <p:cNvSpPr>
            <a:spLocks noGrp="1"/>
          </p:cNvSpPr>
          <p:nvPr>
            <p:ph type="ftr" sz="quarter" idx="11"/>
          </p:nvPr>
        </p:nvSpPr>
        <p:spPr/>
        <p:txBody>
          <a:bodyPr rtlCol="0"/>
          <a:lstStyle/>
          <a:p>
            <a:pPr rtl="0"/>
            <a:endParaRPr/>
          </a:p>
        </p:txBody>
      </p:sp>
      <p:sp>
        <p:nvSpPr>
          <p:cNvPr id="4" name="Platshållare 3 för datum"/>
          <p:cNvSpPr>
            <a:spLocks noGrp="1"/>
          </p:cNvSpPr>
          <p:nvPr>
            <p:ph type="dt" sz="half" idx="10"/>
          </p:nvPr>
        </p:nvSpPr>
        <p:spPr/>
        <p:txBody>
          <a:bodyPr rtlCol="0"/>
          <a:lstStyle/>
          <a:p>
            <a:pPr rtl="0"/>
            <a:r>
              <a:rPr lang="en-US"/>
              <a:t>2016-06-24</a:t>
            </a:r>
            <a:endParaRPr/>
          </a:p>
        </p:txBody>
      </p:sp>
      <p:sp>
        <p:nvSpPr>
          <p:cNvPr id="6" name="Platshållare 5 för bildnummer"/>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3" name="Platshållare 2 för innehåll"/>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sidfot"/>
          <p:cNvSpPr>
            <a:spLocks noGrp="1"/>
          </p:cNvSpPr>
          <p:nvPr>
            <p:ph type="ftr" sz="quarter" idx="11"/>
          </p:nvPr>
        </p:nvSpPr>
        <p:spPr/>
        <p:txBody>
          <a:bodyPr rtlCol="0"/>
          <a:lstStyle/>
          <a:p>
            <a:pPr rtl="0"/>
            <a:endParaRPr/>
          </a:p>
        </p:txBody>
      </p:sp>
      <p:sp>
        <p:nvSpPr>
          <p:cNvPr id="4" name="Platshållare 3 för datum"/>
          <p:cNvSpPr>
            <a:spLocks noGrp="1"/>
          </p:cNvSpPr>
          <p:nvPr>
            <p:ph type="dt" sz="half" idx="10"/>
          </p:nvPr>
        </p:nvSpPr>
        <p:spPr/>
        <p:txBody>
          <a:bodyPr rtlCol="0"/>
          <a:lstStyle/>
          <a:p>
            <a:pPr rtl="0"/>
            <a:r>
              <a:rPr lang="en-US"/>
              <a:t>2016-06-24</a:t>
            </a:r>
            <a:endParaRPr/>
          </a:p>
        </p:txBody>
      </p:sp>
      <p:sp>
        <p:nvSpPr>
          <p:cNvPr id="6" name="Platshållare 5 för bildnummer"/>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11" name="Likbent triangel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2" name="Rubrik 1"/>
          <p:cNvSpPr>
            <a:spLocks noGrp="1"/>
          </p:cNvSpPr>
          <p:nvPr>
            <p:ph type="title"/>
          </p:nvPr>
        </p:nvSpPr>
        <p:spPr>
          <a:xfrm>
            <a:off x="1218883" y="1524000"/>
            <a:ext cx="9751060" cy="1992597"/>
          </a:xfrm>
        </p:spPr>
        <p:txBody>
          <a:bodyPr rtlCol="0" anchor="b" anchorCtr="0">
            <a:noAutofit/>
          </a:bodyPr>
          <a:lstStyle>
            <a:lvl1pPr algn="ctr" rtl="0">
              <a:defRPr sz="4400" b="0" cap="all" baseline="0"/>
            </a:lvl1pPr>
          </a:lstStyle>
          <a:p>
            <a:pPr rtl="0"/>
            <a:r>
              <a:rPr lang="sv-SE"/>
              <a:t>Klicka här för att ändra mall för rubrikformat</a:t>
            </a:r>
            <a:endParaRPr/>
          </a:p>
        </p:txBody>
      </p:sp>
      <p:sp>
        <p:nvSpPr>
          <p:cNvPr id="3" name="Platshållare 2 för text"/>
          <p:cNvSpPr>
            <a:spLocks noGrp="1"/>
          </p:cNvSpPr>
          <p:nvPr>
            <p:ph type="body" idx="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sv-SE"/>
              <a:t>Klicka här för att ändra format på bakgrundstexten</a:t>
            </a:r>
          </a:p>
        </p:txBody>
      </p:sp>
      <p:sp>
        <p:nvSpPr>
          <p:cNvPr id="5" name="Platshållare 4 för sidfot"/>
          <p:cNvSpPr>
            <a:spLocks noGrp="1"/>
          </p:cNvSpPr>
          <p:nvPr>
            <p:ph type="ftr" sz="quarter" idx="11"/>
          </p:nvPr>
        </p:nvSpPr>
        <p:spPr/>
        <p:txBody>
          <a:bodyPr rtlCol="0"/>
          <a:lstStyle/>
          <a:p>
            <a:pPr rtl="0"/>
            <a:endParaRPr/>
          </a:p>
        </p:txBody>
      </p:sp>
      <p:sp>
        <p:nvSpPr>
          <p:cNvPr id="4" name="Platshållare 3 för datum"/>
          <p:cNvSpPr>
            <a:spLocks noGrp="1"/>
          </p:cNvSpPr>
          <p:nvPr>
            <p:ph type="dt" sz="half" idx="10"/>
          </p:nvPr>
        </p:nvSpPr>
        <p:spPr/>
        <p:txBody>
          <a:bodyPr rtlCol="0"/>
          <a:lstStyle/>
          <a:p>
            <a:pPr rtl="0"/>
            <a:r>
              <a:rPr lang="en-US"/>
              <a:t>2016-06-24</a:t>
            </a:r>
            <a:endParaRPr/>
          </a:p>
        </p:txBody>
      </p:sp>
      <p:sp>
        <p:nvSpPr>
          <p:cNvPr id="6" name="Platshållare 5 för bildnummer"/>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3" name="Platshållare 2 för innehåll"/>
          <p:cNvSpPr>
            <a:spLocks noGrp="1"/>
          </p:cNvSpPr>
          <p:nvPr>
            <p:ph sz="half" idx="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4" name="Platshållare 3 för innehåll"/>
          <p:cNvSpPr>
            <a:spLocks noGrp="1"/>
          </p:cNvSpPr>
          <p:nvPr>
            <p:ph sz="half" idx="2"/>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6" name="Platshållare 5 för sidfot"/>
          <p:cNvSpPr>
            <a:spLocks noGrp="1"/>
          </p:cNvSpPr>
          <p:nvPr>
            <p:ph type="ftr" sz="quarter" idx="11"/>
          </p:nvPr>
        </p:nvSpPr>
        <p:spPr/>
        <p:txBody>
          <a:bodyPr rtlCol="0"/>
          <a:lstStyle/>
          <a:p>
            <a:pPr rtl="0"/>
            <a:endParaRPr/>
          </a:p>
        </p:txBody>
      </p:sp>
      <p:sp>
        <p:nvSpPr>
          <p:cNvPr id="5" name="Platshållare 4 för datum"/>
          <p:cNvSpPr>
            <a:spLocks noGrp="1"/>
          </p:cNvSpPr>
          <p:nvPr>
            <p:ph type="dt" sz="half" idx="10"/>
          </p:nvPr>
        </p:nvSpPr>
        <p:spPr/>
        <p:txBody>
          <a:bodyPr rtlCol="0"/>
          <a:lstStyle/>
          <a:p>
            <a:pPr rtl="0"/>
            <a:r>
              <a:rPr lang="en-US"/>
              <a:t>2016-06-24</a:t>
            </a:r>
            <a:endParaRPr/>
          </a:p>
        </p:txBody>
      </p:sp>
      <p:sp>
        <p:nvSpPr>
          <p:cNvPr id="7" name="Platshållare 6 för bildnummer"/>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lvl1pPr algn="l" rtl="0">
              <a:defRPr/>
            </a:lvl1pPr>
          </a:lstStyle>
          <a:p>
            <a:pPr rtl="0"/>
            <a:r>
              <a:rPr lang="sv-SE"/>
              <a:t>Klicka här för att ändra mall för rubrikformat</a:t>
            </a:r>
            <a:endParaRPr/>
          </a:p>
        </p:txBody>
      </p:sp>
      <p:sp>
        <p:nvSpPr>
          <p:cNvPr id="3" name="Platshållare 2 för text"/>
          <p:cNvSpPr>
            <a:spLocks noGrp="1"/>
          </p:cNvSpPr>
          <p:nvPr>
            <p:ph type="body" idx="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sv-SE"/>
              <a:t>Klicka här för att ändra format på bakgrundstexten</a:t>
            </a:r>
          </a:p>
        </p:txBody>
      </p:sp>
      <p:sp>
        <p:nvSpPr>
          <p:cNvPr id="4" name="Platshållare 3 för innehåll"/>
          <p:cNvSpPr>
            <a:spLocks noGrp="1"/>
          </p:cNvSpPr>
          <p:nvPr>
            <p:ph sz="half" idx="2"/>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text"/>
          <p:cNvSpPr>
            <a:spLocks noGrp="1"/>
          </p:cNvSpPr>
          <p:nvPr>
            <p:ph type="body" sz="quarter" idx="3"/>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sv-SE"/>
              <a:t>Klicka här för att ändra format på bakgrundstexten</a:t>
            </a:r>
          </a:p>
        </p:txBody>
      </p:sp>
      <p:sp>
        <p:nvSpPr>
          <p:cNvPr id="6" name="Platshållare 5 för innehåll"/>
          <p:cNvSpPr>
            <a:spLocks noGrp="1"/>
          </p:cNvSpPr>
          <p:nvPr>
            <p:ph sz="quarter" idx="4"/>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8" name="Platshållare 7 för sidfot"/>
          <p:cNvSpPr>
            <a:spLocks noGrp="1"/>
          </p:cNvSpPr>
          <p:nvPr>
            <p:ph type="ftr" sz="quarter" idx="11"/>
          </p:nvPr>
        </p:nvSpPr>
        <p:spPr/>
        <p:txBody>
          <a:bodyPr rtlCol="0"/>
          <a:lstStyle/>
          <a:p>
            <a:pPr rtl="0"/>
            <a:endParaRPr/>
          </a:p>
        </p:txBody>
      </p:sp>
      <p:sp>
        <p:nvSpPr>
          <p:cNvPr id="7" name="Platshållare 6 för datum"/>
          <p:cNvSpPr>
            <a:spLocks noGrp="1"/>
          </p:cNvSpPr>
          <p:nvPr>
            <p:ph type="dt" sz="half" idx="10"/>
          </p:nvPr>
        </p:nvSpPr>
        <p:spPr/>
        <p:txBody>
          <a:bodyPr rtlCol="0"/>
          <a:lstStyle/>
          <a:p>
            <a:pPr rtl="0"/>
            <a:r>
              <a:rPr lang="en-US"/>
              <a:t>2016-06-24</a:t>
            </a:r>
            <a:endParaRPr/>
          </a:p>
        </p:txBody>
      </p:sp>
      <p:sp>
        <p:nvSpPr>
          <p:cNvPr id="9" name="Platshållare 8 för bildnummer"/>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a:t>Klicka här för att ändra mall för rubrikformat</a:t>
            </a:r>
            <a:endParaRPr/>
          </a:p>
        </p:txBody>
      </p:sp>
      <p:sp>
        <p:nvSpPr>
          <p:cNvPr id="4" name="Platshållare 3 för sidfot"/>
          <p:cNvSpPr>
            <a:spLocks noGrp="1"/>
          </p:cNvSpPr>
          <p:nvPr>
            <p:ph type="ftr" sz="quarter" idx="11"/>
          </p:nvPr>
        </p:nvSpPr>
        <p:spPr/>
        <p:txBody>
          <a:bodyPr rtlCol="0"/>
          <a:lstStyle/>
          <a:p>
            <a:pPr rtl="0"/>
            <a:endParaRPr/>
          </a:p>
        </p:txBody>
      </p:sp>
      <p:sp>
        <p:nvSpPr>
          <p:cNvPr id="3" name="Platshållare 2 för datum"/>
          <p:cNvSpPr>
            <a:spLocks noGrp="1"/>
          </p:cNvSpPr>
          <p:nvPr>
            <p:ph type="dt" sz="half" idx="10"/>
          </p:nvPr>
        </p:nvSpPr>
        <p:spPr/>
        <p:txBody>
          <a:bodyPr rtlCol="0"/>
          <a:lstStyle/>
          <a:p>
            <a:pPr rtl="0"/>
            <a:r>
              <a:rPr lang="en-US"/>
              <a:t>2016-06-24</a:t>
            </a:r>
            <a:endParaRPr/>
          </a:p>
        </p:txBody>
      </p:sp>
      <p:sp>
        <p:nvSpPr>
          <p:cNvPr id="5" name="Platshållare 4 för bildnummer"/>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sv-SE"/>
              <a:t>Klicka här för att ändra mall för rubrikformat</a:t>
            </a:r>
            <a:endParaRPr/>
          </a:p>
        </p:txBody>
      </p:sp>
      <p:sp>
        <p:nvSpPr>
          <p:cNvPr id="20" name="Rektangulär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Platshållare 2 för innehåll"/>
          <p:cNvSpPr>
            <a:spLocks noGrp="1"/>
          </p:cNvSpPr>
          <p:nvPr>
            <p:ph idx="1"/>
          </p:nvPr>
        </p:nvSpPr>
        <p:spPr bwMode="white">
          <a:xfrm>
            <a:off x="507868" y="482600"/>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rtl="0"/>
            <a:r>
              <a:rPr lang="sv-SE"/>
              <a:t>Klicka här för att ändra format på bakgrundstexten</a:t>
            </a:r>
          </a:p>
          <a:p>
            <a:pPr lvl="1" rtl="0"/>
            <a:r>
              <a:rPr lang="sv-SE"/>
              <a:t>Nivå två</a:t>
            </a:r>
          </a:p>
          <a:p>
            <a:pPr lvl="2" rtl="0"/>
            <a:r>
              <a:rPr lang="sv-SE"/>
              <a:t>Nivå tre</a:t>
            </a:r>
          </a:p>
          <a:p>
            <a:pPr lvl="3" rtl="0"/>
            <a:r>
              <a:rPr lang="sv-SE"/>
              <a:t>Nivå fyra</a:t>
            </a:r>
          </a:p>
          <a:p>
            <a:pPr lvl="4" rtl="0"/>
            <a:r>
              <a:rPr lang="sv-SE"/>
              <a:t>Nivå fem</a:t>
            </a:r>
            <a:endParaRPr/>
          </a:p>
        </p:txBody>
      </p:sp>
      <p:sp>
        <p:nvSpPr>
          <p:cNvPr id="4" name="Platshållare 3 för text"/>
          <p:cNvSpPr>
            <a:spLocks noGrp="1"/>
          </p:cNvSpPr>
          <p:nvPr>
            <p:ph type="body" sz="half" idx="2"/>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sv-SE"/>
              <a:t>Klicka här för att ändra format på bakgrundstexten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8" name="Likbent triangel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2" name="Rubrik 1"/>
          <p:cNvSpPr>
            <a:spLocks noGrp="1"/>
          </p:cNvSpPr>
          <p:nvPr>
            <p:ph type="title"/>
          </p:nvPr>
        </p:nvSpPr>
        <p:spPr>
          <a:xfrm>
            <a:off x="6399133" y="1905000"/>
            <a:ext cx="5180251" cy="1727200"/>
          </a:xfrm>
        </p:spPr>
        <p:txBody>
          <a:bodyPr rtlCol="0" anchor="b" anchorCtr="0">
            <a:normAutofit/>
          </a:bodyPr>
          <a:lstStyle>
            <a:lvl1pPr algn="l" rtl="0">
              <a:defRPr sz="3200" b="0"/>
            </a:lvl1pPr>
          </a:lstStyle>
          <a:p>
            <a:pPr rtl="0"/>
            <a:r>
              <a:rPr lang="sv-SE"/>
              <a:t>Klicka här för att ändra mall för rubrikformat</a:t>
            </a:r>
            <a:endParaRPr/>
          </a:p>
        </p:txBody>
      </p:sp>
      <p:sp>
        <p:nvSpPr>
          <p:cNvPr id="9" name="Rektangulär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Platshållare 2 för bild" descr="En tom platshållare för att lägga till en bild. Klicka på platshållaren och markera bilden du vill lägga till.&#10;"/>
          <p:cNvSpPr>
            <a:spLocks noGrp="1"/>
          </p:cNvSpPr>
          <p:nvPr>
            <p:ph type="pic" idx="1"/>
          </p:nvPr>
        </p:nvSpPr>
        <p:spPr>
          <a:xfrm>
            <a:off x="507869"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sv-SE"/>
              <a:t>Klicka på ikonen för att lägga till en bild</a:t>
            </a:r>
            <a:endParaRPr/>
          </a:p>
        </p:txBody>
      </p:sp>
      <p:sp>
        <p:nvSpPr>
          <p:cNvPr id="4" name="Platshållare 3 för text"/>
          <p:cNvSpPr>
            <a:spLocks noGrp="1"/>
          </p:cNvSpPr>
          <p:nvPr>
            <p:ph type="body" sz="half" idx="2"/>
          </p:nvPr>
        </p:nvSpPr>
        <p:spPr>
          <a:xfrm>
            <a:off x="6399133"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sv-SE"/>
              <a:t>Klicka här för att ändra format på bakgrundstexten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pPr rtl="0"/>
            <a:r>
              <a:rPr lang="sv-se"/>
              <a:t>Klicka här för att ändra format</a:t>
            </a:r>
            <a:endParaRPr/>
          </a:p>
        </p:txBody>
      </p:sp>
      <p:sp>
        <p:nvSpPr>
          <p:cNvPr id="3" name="Platshållare 2 för text"/>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rtl="0"/>
            <a:r>
              <a:rPr lang="sv-se"/>
              <a:t>Redigera format för bakgrundstext</a:t>
            </a:r>
          </a:p>
          <a:p>
            <a:pPr lvl="1" rtl="0"/>
            <a:r>
              <a:rPr lang="sv-se"/>
              <a:t>Nivå två</a:t>
            </a:r>
          </a:p>
          <a:p>
            <a:pPr lvl="2" rtl="0"/>
            <a:r>
              <a:rPr lang="sv-se"/>
              <a:t>Nivå tre</a:t>
            </a:r>
          </a:p>
          <a:p>
            <a:pPr lvl="3" rtl="0"/>
            <a:r>
              <a:rPr lang="sv-se"/>
              <a:t>Nivå fyra</a:t>
            </a:r>
          </a:p>
          <a:p>
            <a:pPr lvl="4" rtl="0"/>
            <a:r>
              <a:rPr lang="sv-se"/>
              <a:t>Nivå fem</a:t>
            </a:r>
            <a:endParaRPr/>
          </a:p>
        </p:txBody>
      </p:sp>
      <p:sp>
        <p:nvSpPr>
          <p:cNvPr id="5" name="Platshållare 4 för sidfot"/>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endParaRPr/>
          </a:p>
        </p:txBody>
      </p:sp>
      <p:sp>
        <p:nvSpPr>
          <p:cNvPr id="4" name="Platshållare 3 för datum"/>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l" rtl="0">
              <a:defRPr sz="1100">
                <a:solidFill>
                  <a:schemeClr val="tx1"/>
                </a:solidFill>
              </a:defRPr>
            </a:lvl1pPr>
          </a:lstStyle>
          <a:p>
            <a:pPr rtl="0"/>
            <a:r>
              <a:rPr lang="en-US"/>
              <a:t>2016-06-24</a:t>
            </a:r>
            <a:endParaRPr/>
          </a:p>
        </p:txBody>
      </p:sp>
      <p:sp>
        <p:nvSpPr>
          <p:cNvPr id="6" name="Platshållare 5 för bildnummer"/>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l" rtl="0">
              <a:defRPr sz="1100">
                <a:solidFill>
                  <a:schemeClr val="tx1"/>
                </a:solidFill>
              </a:defRPr>
            </a:lvl1pPr>
          </a:lstStyle>
          <a:p>
            <a:pPr rtl="0"/>
            <a:fld id="{E5FD5434-F838-4DD4-A17B-1CB1A1850DF4}" type="slidenum">
              <a:rPr/>
              <a:pPr rtl="0"/>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6399133" y="1905000"/>
            <a:ext cx="5180251" cy="1727200"/>
          </a:xfrm>
        </p:spPr>
        <p:txBody>
          <a:bodyPr rtlCol="0" anchor="b">
            <a:normAutofit/>
          </a:bodyPr>
          <a:lstStyle/>
          <a:p>
            <a:pPr rtl="0"/>
            <a:r>
              <a:rPr lang="sv-SE" dirty="0"/>
              <a:t>S</a:t>
            </a:r>
            <a:r>
              <a:rPr lang="sv-se" dirty="0"/>
              <a:t>ponsorupplägg 22/23</a:t>
            </a:r>
          </a:p>
        </p:txBody>
      </p:sp>
      <p:pic>
        <p:nvPicPr>
          <p:cNvPr id="5" name="Bildobjekt 4">
            <a:extLst>
              <a:ext uri="{FF2B5EF4-FFF2-40B4-BE49-F238E27FC236}">
                <a16:creationId xmlns:a16="http://schemas.microsoft.com/office/drawing/2014/main" id="{E09BE691-9778-67D8-5BD4-825AC09AD8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869" y="875024"/>
            <a:ext cx="5077859" cy="5077859"/>
          </a:xfrm>
          <a:prstGeom prst="rect">
            <a:avLst/>
          </a:prstGeom>
          <a:noFill/>
          <a:ln w="9525">
            <a:noFill/>
            <a:miter lim="800000"/>
          </a:ln>
          <a:effectLst/>
        </p:spPr>
      </p:pic>
      <p:sp>
        <p:nvSpPr>
          <p:cNvPr id="2" name="Underrubrik 1"/>
          <p:cNvSpPr>
            <a:spLocks noGrp="1"/>
          </p:cNvSpPr>
          <p:nvPr>
            <p:ph type="body" sz="half" idx="2"/>
          </p:nvPr>
        </p:nvSpPr>
        <p:spPr>
          <a:xfrm>
            <a:off x="6399133" y="3733800"/>
            <a:ext cx="5180251" cy="1727200"/>
          </a:xfrm>
        </p:spPr>
        <p:txBody>
          <a:bodyPr rtlCol="0">
            <a:normAutofit/>
          </a:bodyPr>
          <a:lstStyle/>
          <a:p>
            <a:pPr rtl="0"/>
            <a:r>
              <a:rPr lang="sv-SE" dirty="0"/>
              <a:t>Ö</a:t>
            </a:r>
            <a:r>
              <a:rPr lang="sv-se" dirty="0"/>
              <a:t>REBRO HOCKEY UNGDOM J18</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ubrik 12"/>
          <p:cNvSpPr>
            <a:spLocks noGrp="1"/>
          </p:cNvSpPr>
          <p:nvPr>
            <p:ph type="title"/>
          </p:nvPr>
        </p:nvSpPr>
        <p:spPr/>
        <p:txBody>
          <a:bodyPr rtlCol="0"/>
          <a:lstStyle/>
          <a:p>
            <a:pPr rtl="0"/>
            <a:r>
              <a:rPr lang="sv-SE" dirty="0"/>
              <a:t>Sponsorupplägg</a:t>
            </a:r>
            <a:r>
              <a:rPr lang="sv-se" dirty="0"/>
              <a:t> säsongen 2022-23</a:t>
            </a:r>
            <a:endParaRPr lang="en-US" dirty="0"/>
          </a:p>
        </p:txBody>
      </p:sp>
      <p:sp>
        <p:nvSpPr>
          <p:cNvPr id="14" name="Platshållare för innehåll 13"/>
          <p:cNvSpPr>
            <a:spLocks noGrp="1"/>
          </p:cNvSpPr>
          <p:nvPr>
            <p:ph idx="1"/>
          </p:nvPr>
        </p:nvSpPr>
        <p:spPr/>
        <p:txBody>
          <a:bodyPr rtlCol="0">
            <a:normAutofit fontScale="92500" lnSpcReduction="10000"/>
          </a:bodyPr>
          <a:lstStyle/>
          <a:p>
            <a:pPr marL="0" indent="0" rtl="0">
              <a:buNone/>
            </a:pPr>
            <a:endParaRPr lang="sv-SE" dirty="0"/>
          </a:p>
          <a:p>
            <a:pPr rtl="0"/>
            <a:r>
              <a:rPr lang="sv-SE" dirty="0"/>
              <a:t>PAKET 1, 5000 SEK </a:t>
            </a:r>
          </a:p>
          <a:p>
            <a:pPr rtl="0"/>
            <a:endParaRPr lang="sv-SE" dirty="0"/>
          </a:p>
          <a:p>
            <a:pPr lvl="1"/>
            <a:r>
              <a:rPr lang="sv-SE" dirty="0"/>
              <a:t>Reklam på träningskläder</a:t>
            </a:r>
          </a:p>
          <a:p>
            <a:pPr lvl="1"/>
            <a:r>
              <a:rPr lang="sv-SE" dirty="0"/>
              <a:t>Plakett på matchtavlan ( tas fram till varje hemmamatch)</a:t>
            </a:r>
          </a:p>
          <a:p>
            <a:pPr lvl="1"/>
            <a:r>
              <a:rPr lang="sv-se" dirty="0"/>
              <a:t>Tack-kort på laget </a:t>
            </a:r>
          </a:p>
          <a:p>
            <a:pPr lvl="1"/>
            <a:endParaRPr lang="sv-SE" dirty="0"/>
          </a:p>
          <a:p>
            <a:pPr lvl="1"/>
            <a:endParaRPr lang="sv-SE" dirty="0"/>
          </a:p>
          <a:p>
            <a:pPr rtl="0"/>
            <a:r>
              <a:rPr lang="sv-SE"/>
              <a:t>PAKET 2, </a:t>
            </a:r>
            <a:r>
              <a:rPr lang="sv-SE" dirty="0"/>
              <a:t>500 SEK </a:t>
            </a:r>
          </a:p>
          <a:p>
            <a:pPr lvl="1"/>
            <a:r>
              <a:rPr lang="sv-SE" dirty="0"/>
              <a:t>Plakett på matchtavlan ( tas fram till varje hemmamatch)</a:t>
            </a:r>
            <a:endParaRPr lang="sv-se"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öda strålar 16: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Office_9532499_TF02804895" id="{D214C27A-D48A-4F19-8DF2-4E3573A1C389}" vid="{97755833-22DF-4AC5-8B52-0B8E19C5DE16}"/>
    </a:ext>
  </a:extLst>
</a:theme>
</file>

<file path=ppt/theme/theme2.xml><?xml version="1.0" encoding="utf-8"?>
<a:theme xmlns:a="http://schemas.openxmlformats.org/drawingml/2006/main" name="Office-tema">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tema">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purl.org/dc/elements/1.1/"/>
    <ds:schemaRef ds:uri="http://schemas.microsoft.com/office/2006/metadata/properties"/>
    <ds:schemaRef ds:uri="4873beb7-5857-4685-be1f-d57550cc96cc"/>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med röda radiella linjer (bredbild)</Template>
  <TotalTime>36</TotalTime>
  <Words>45</Words>
  <Application>Microsoft Office PowerPoint</Application>
  <PresentationFormat>Anpassad</PresentationFormat>
  <Paragraphs>13</Paragraphs>
  <Slides>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Cambria</vt:lpstr>
      <vt:lpstr>Röda strålar 16:9</vt:lpstr>
      <vt:lpstr>Sponsorupplägg 22/23</vt:lpstr>
      <vt:lpstr>Sponsorupplägg säsongen 2022-23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Rubriklayout</dc:title>
  <dc:creator>Kimmo Kortene</dc:creator>
  <cp:lastModifiedBy>Kimmo Kortene</cp:lastModifiedBy>
  <cp:revision>10</cp:revision>
  <cp:lastPrinted>2022-09-06T18:11:20Z</cp:lastPrinted>
  <dcterms:created xsi:type="dcterms:W3CDTF">2022-09-04T10:53:00Z</dcterms:created>
  <dcterms:modified xsi:type="dcterms:W3CDTF">2022-09-06T18:12:20Z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