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0" r:id="rId3"/>
    <p:sldId id="257" r:id="rId4"/>
    <p:sldId id="258" r:id="rId5"/>
    <p:sldId id="261" r:id="rId6"/>
    <p:sldId id="262" r:id="rId7"/>
    <p:sldId id="263" r:id="rId8"/>
    <p:sldId id="264" r:id="rId9"/>
    <p:sldId id="259" r:id="rId10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3963"/>
  </p:normalViewPr>
  <p:slideViewPr>
    <p:cSldViewPr snapToGrid="0" snapToObjects="1">
      <p:cViewPr varScale="1">
        <p:scale>
          <a:sx n="115" d="100"/>
          <a:sy n="115" d="100"/>
        </p:scale>
        <p:origin x="47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B47C4D-50C4-A04F-A6DF-5B3B94C8ACF8}" type="datetimeFigureOut">
              <a:rPr lang="sv-SE" smtClean="0"/>
              <a:t>2020-04-21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5ED232-6A18-794F-9925-9EA40A84D81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423022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3313C4-0CAA-F145-9796-E64C8E11DD55}" type="datetimeFigureOut">
              <a:rPr lang="sv-SE" smtClean="0"/>
              <a:t>2020-04-21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71C57D-78A8-B543-B6C6-5B68A4E200B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8339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F4D03-97B3-E740-9C21-A3D887174261}" type="datetimeFigureOut">
              <a:rPr lang="sv-SE" smtClean="0"/>
              <a:t>2020-04-21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B4A46-F63A-8940-847A-337884C991C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39676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F4D03-97B3-E740-9C21-A3D887174261}" type="datetimeFigureOut">
              <a:rPr lang="sv-SE" smtClean="0"/>
              <a:t>2020-04-21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B4A46-F63A-8940-847A-337884C991C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26095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F4D03-97B3-E740-9C21-A3D887174261}" type="datetimeFigureOut">
              <a:rPr lang="sv-SE" smtClean="0"/>
              <a:t>2020-04-21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B4A46-F63A-8940-847A-337884C991C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79509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F4D03-97B3-E740-9C21-A3D887174261}" type="datetimeFigureOut">
              <a:rPr lang="sv-SE" smtClean="0"/>
              <a:t>2020-04-21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B4A46-F63A-8940-847A-337884C991C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27521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F4D03-97B3-E740-9C21-A3D887174261}" type="datetimeFigureOut">
              <a:rPr lang="sv-SE" smtClean="0"/>
              <a:t>2020-04-21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B4A46-F63A-8940-847A-337884C991C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43031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F4D03-97B3-E740-9C21-A3D887174261}" type="datetimeFigureOut">
              <a:rPr lang="sv-SE" smtClean="0"/>
              <a:t>2020-04-21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B4A46-F63A-8940-847A-337884C991C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00620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F4D03-97B3-E740-9C21-A3D887174261}" type="datetimeFigureOut">
              <a:rPr lang="sv-SE" smtClean="0"/>
              <a:t>2020-04-21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B4A46-F63A-8940-847A-337884C991C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75566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F4D03-97B3-E740-9C21-A3D887174261}" type="datetimeFigureOut">
              <a:rPr lang="sv-SE" smtClean="0"/>
              <a:t>2020-04-21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B4A46-F63A-8940-847A-337884C991C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82417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F4D03-97B3-E740-9C21-A3D887174261}" type="datetimeFigureOut">
              <a:rPr lang="sv-SE" smtClean="0"/>
              <a:t>2020-04-21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B4A46-F63A-8940-847A-337884C991C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62679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F4D03-97B3-E740-9C21-A3D887174261}" type="datetimeFigureOut">
              <a:rPr lang="sv-SE" smtClean="0"/>
              <a:t>2020-04-21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B4A46-F63A-8940-847A-337884C991C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99818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F4D03-97B3-E740-9C21-A3D887174261}" type="datetimeFigureOut">
              <a:rPr lang="sv-SE" smtClean="0"/>
              <a:t>2020-04-21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B4A46-F63A-8940-847A-337884C991C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70428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F4D03-97B3-E740-9C21-A3D887174261}" type="datetimeFigureOut">
              <a:rPr lang="sv-SE" smtClean="0"/>
              <a:t>2020-04-21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9B4A46-F63A-8940-847A-337884C991C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64388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4779818"/>
            <a:ext cx="9144000" cy="1029999"/>
          </a:xfrm>
        </p:spPr>
        <p:txBody>
          <a:bodyPr>
            <a:normAutofit fontScale="90000"/>
          </a:bodyPr>
          <a:lstStyle/>
          <a:p>
            <a:r>
              <a:rPr lang="sv-SE" b="1" i="1"/>
              <a:t>Uppstart säsongen</a:t>
            </a:r>
            <a:br>
              <a:rPr lang="sv-SE" b="1" i="1"/>
            </a:br>
            <a:r>
              <a:rPr lang="sv-SE" b="1" i="1"/>
              <a:t> </a:t>
            </a:r>
            <a:r>
              <a:rPr lang="sv-SE" b="1" i="1" dirty="0"/>
              <a:t>2020/2021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5634" y="1083478"/>
            <a:ext cx="4700732" cy="2632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2748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Dagar &amp; Tider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v-SE" b="1" u="sng" dirty="0"/>
              <a:t>Måndag (Komb. träning): </a:t>
            </a:r>
          </a:p>
          <a:p>
            <a:pPr marL="0" indent="0">
              <a:buNone/>
            </a:pPr>
            <a:r>
              <a:rPr lang="sv-SE" dirty="0"/>
              <a:t>18.00 – 4 dagars-grupp</a:t>
            </a:r>
          </a:p>
          <a:p>
            <a:pPr marL="0" indent="0">
              <a:buNone/>
            </a:pPr>
            <a:r>
              <a:rPr lang="sv-SE" b="1" u="sng" dirty="0"/>
              <a:t>Tisdag (Styrka): </a:t>
            </a:r>
          </a:p>
          <a:p>
            <a:pPr marL="0" indent="0">
              <a:buNone/>
            </a:pPr>
            <a:r>
              <a:rPr lang="sv-SE" dirty="0"/>
              <a:t>16.45-17.45 - Team 07</a:t>
            </a:r>
          </a:p>
          <a:p>
            <a:pPr marL="0" indent="0">
              <a:buNone/>
            </a:pPr>
            <a:r>
              <a:rPr lang="sv-SE" dirty="0"/>
              <a:t>17.30-18.30 - Team 06/05</a:t>
            </a:r>
          </a:p>
          <a:p>
            <a:pPr marL="0" indent="0">
              <a:buNone/>
            </a:pPr>
            <a:r>
              <a:rPr lang="sv-SE" dirty="0"/>
              <a:t>18.15-19.15 – 4 dagars-grupp</a:t>
            </a:r>
          </a:p>
          <a:p>
            <a:pPr marL="0" indent="0">
              <a:buNone/>
            </a:pPr>
            <a:r>
              <a:rPr lang="sv-SE" b="1" u="sng" dirty="0"/>
              <a:t>onsdag (träning efter behov):</a:t>
            </a:r>
          </a:p>
          <a:p>
            <a:pPr marL="0" indent="0">
              <a:buNone/>
            </a:pPr>
            <a:r>
              <a:rPr lang="sv-SE" dirty="0"/>
              <a:t>Egenträning (se dokument under </a:t>
            </a:r>
            <a:r>
              <a:rPr lang="sv-SE" dirty="0" err="1"/>
              <a:t>laget.se</a:t>
            </a:r>
            <a:r>
              <a:rPr lang="sv-SE" dirty="0"/>
              <a:t>/</a:t>
            </a:r>
            <a:r>
              <a:rPr lang="sv-SE" dirty="0" err="1"/>
              <a:t>fys</a:t>
            </a:r>
            <a:r>
              <a:rPr lang="sv-SE" dirty="0"/>
              <a:t>)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v-SE" b="1" u="sng" dirty="0"/>
              <a:t>Torsdag (lek/</a:t>
            </a:r>
            <a:r>
              <a:rPr lang="sv-SE" b="1" u="sng" dirty="0" err="1"/>
              <a:t>tävl</a:t>
            </a:r>
            <a:r>
              <a:rPr lang="sv-SE" b="1" u="sng" dirty="0"/>
              <a:t>, sprint, </a:t>
            </a:r>
            <a:r>
              <a:rPr lang="sv-SE" b="1" u="sng" dirty="0" err="1"/>
              <a:t>uthåll</a:t>
            </a:r>
            <a:r>
              <a:rPr lang="sv-SE" b="1" u="sng" dirty="0"/>
              <a:t>): </a:t>
            </a:r>
          </a:p>
          <a:p>
            <a:pPr marL="0" indent="0">
              <a:buNone/>
            </a:pPr>
            <a:r>
              <a:rPr lang="sv-SE" dirty="0"/>
              <a:t>16.45-17.45 - Team 07</a:t>
            </a:r>
          </a:p>
          <a:p>
            <a:pPr marL="0" indent="0">
              <a:buNone/>
            </a:pPr>
            <a:r>
              <a:rPr lang="sv-SE" dirty="0"/>
              <a:t>17.30-18.30 - Team 06/05</a:t>
            </a:r>
          </a:p>
          <a:p>
            <a:pPr marL="0" indent="0">
              <a:buNone/>
            </a:pPr>
            <a:r>
              <a:rPr lang="sv-SE" dirty="0"/>
              <a:t>18.15-19.15 – 4 dagars grupp</a:t>
            </a:r>
          </a:p>
          <a:p>
            <a:pPr marL="0" indent="0">
              <a:buNone/>
            </a:pPr>
            <a:r>
              <a:rPr lang="sv-SE" b="1" u="sng" dirty="0"/>
              <a:t>fredag (</a:t>
            </a:r>
            <a:r>
              <a:rPr lang="sv-SE" b="1" u="sng" dirty="0" err="1"/>
              <a:t>uthåll</a:t>
            </a:r>
            <a:r>
              <a:rPr lang="sv-SE" b="1" u="sng" dirty="0"/>
              <a:t>/sprint):</a:t>
            </a:r>
          </a:p>
          <a:p>
            <a:pPr marL="0" indent="0">
              <a:buNone/>
            </a:pPr>
            <a:r>
              <a:rPr lang="sv-SE" dirty="0"/>
              <a:t>16.00-17.00 – 4 dagars-grupp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b="1" u="sng" dirty="0"/>
              <a:t>lördag – </a:t>
            </a:r>
            <a:r>
              <a:rPr lang="sv-SE" b="1" u="sng" dirty="0">
                <a:solidFill>
                  <a:srgbClr val="FF0000"/>
                </a:solidFill>
              </a:rPr>
              <a:t>vila</a:t>
            </a:r>
          </a:p>
          <a:p>
            <a:pPr marL="0" indent="0">
              <a:buNone/>
            </a:pPr>
            <a:r>
              <a:rPr lang="sv-SE" b="1" u="sng" dirty="0"/>
              <a:t>Söndag - </a:t>
            </a:r>
            <a:r>
              <a:rPr lang="sv-SE" b="1" u="sng" dirty="0">
                <a:solidFill>
                  <a:srgbClr val="FF0000"/>
                </a:solidFill>
              </a:rPr>
              <a:t>vila</a:t>
            </a:r>
          </a:p>
        </p:txBody>
      </p:sp>
    </p:spTree>
    <p:extLst>
      <p:ext uri="{BB962C8B-B14F-4D97-AF65-F5344CB8AC3E}">
        <p14:creationId xmlns:p14="http://schemas.microsoft.com/office/powerpoint/2010/main" val="360284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u="sng" dirty="0"/>
              <a:t>Planering 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sv-SE" dirty="0"/>
              <a:t>Vecka 17 &amp; 18 kommer all träning ske vid Trängen (utomhus).</a:t>
            </a:r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sv-SE" dirty="0"/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sv-SE" dirty="0"/>
              <a:t>Information var träningen bedrivs under vecka 19-20 får ni vecka 18.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- </a:t>
            </a:r>
            <a:r>
              <a:rPr lang="sv-SE" b="1" u="sng" dirty="0"/>
              <a:t>Obligatoriskt med kläder för träning utomhus, bra skor samt vattenflaska.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78424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Kravbild Örebro Hockey ungdom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sv-SE" dirty="0"/>
              <a:t>Större eget ansvar (kom i tid och var väl förberedd)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sv-SE" dirty="0"/>
              <a:t>Större krav på koncentration och fokus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sv-SE" dirty="0"/>
              <a:t>Högre träningsdos och intensivare träning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sv-SE" dirty="0"/>
              <a:t>Vi tar hand om våra redskap och vårt gym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sv-SE" dirty="0"/>
              <a:t>Inte tillåtet att vistas på gymmet utan tillåtelse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sv-SE" dirty="0"/>
              <a:t>Vi hjälps åt att plocka fram och ta bort alla redskap som används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sv-SE" dirty="0"/>
              <a:t>Alla har med sig någonting att äta i samband med träning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endParaRPr lang="sv-SE" dirty="0"/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endParaRPr lang="sv-SE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v-SE" b="1" dirty="0"/>
              <a:t>Alla ska följa ovanstående punkter. Vi skapar våra egna förutsättningar!</a:t>
            </a:r>
          </a:p>
        </p:txBody>
      </p:sp>
    </p:spTree>
    <p:extLst>
      <p:ext uri="{BB962C8B-B14F-4D97-AF65-F5344CB8AC3E}">
        <p14:creationId xmlns:p14="http://schemas.microsoft.com/office/powerpoint/2010/main" val="468308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Team - 07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Inlärning av ÖHK U:s fysträning</a:t>
            </a:r>
          </a:p>
          <a:p>
            <a:r>
              <a:rPr lang="sv-SE" dirty="0"/>
              <a:t>Arbeta med alla fysiska färdigheter</a:t>
            </a:r>
          </a:p>
          <a:p>
            <a:r>
              <a:rPr lang="sv-SE" dirty="0"/>
              <a:t>Inlärning av förberedelser och återhämtning</a:t>
            </a:r>
          </a:p>
          <a:p>
            <a:r>
              <a:rPr lang="sv-SE" dirty="0"/>
              <a:t>Glädje och gemenskap</a:t>
            </a:r>
          </a:p>
          <a:p>
            <a:r>
              <a:rPr lang="sv-SE" dirty="0"/>
              <a:t>Höga krav på bra fokus &amp; koncentration</a:t>
            </a:r>
          </a:p>
          <a:p>
            <a:r>
              <a:rPr lang="sv-SE" dirty="0"/>
              <a:t>2 Tillfällen i veckan (möjlighet att ta del av </a:t>
            </a:r>
            <a:r>
              <a:rPr lang="sv-SE" dirty="0" err="1"/>
              <a:t>träningpass</a:t>
            </a:r>
            <a:r>
              <a:rPr lang="sv-SE" dirty="0"/>
              <a:t> man kan genomföra hemma) </a:t>
            </a:r>
          </a:p>
          <a:p>
            <a:r>
              <a:rPr lang="sv-SE" dirty="0"/>
              <a:t>Egen uppvärmning i 15 min (ni kommer få övningar)</a:t>
            </a:r>
          </a:p>
        </p:txBody>
      </p:sp>
    </p:spTree>
    <p:extLst>
      <p:ext uri="{BB962C8B-B14F-4D97-AF65-F5344CB8AC3E}">
        <p14:creationId xmlns:p14="http://schemas.microsoft.com/office/powerpoint/2010/main" val="1605109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Team - 06/05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Högre krav än föregående år</a:t>
            </a:r>
          </a:p>
          <a:p>
            <a:r>
              <a:rPr lang="sv-SE" dirty="0"/>
              <a:t>Bättre fokus och koncentration</a:t>
            </a:r>
          </a:p>
          <a:p>
            <a:r>
              <a:rPr lang="sv-SE" dirty="0"/>
              <a:t>Högre krav på förberedelser</a:t>
            </a:r>
          </a:p>
          <a:p>
            <a:r>
              <a:rPr lang="sv-SE" dirty="0"/>
              <a:t>Eget ansvar</a:t>
            </a:r>
          </a:p>
          <a:p>
            <a:r>
              <a:rPr lang="sv-SE" dirty="0"/>
              <a:t>Intensivare träning</a:t>
            </a:r>
          </a:p>
          <a:p>
            <a:r>
              <a:rPr lang="sv-SE" dirty="0"/>
              <a:t>Träning av alla fysiska färdigheter</a:t>
            </a:r>
          </a:p>
          <a:p>
            <a:r>
              <a:rPr lang="sv-SE" dirty="0"/>
              <a:t>Glädje och gemenskap</a:t>
            </a:r>
          </a:p>
          <a:p>
            <a:r>
              <a:rPr lang="sv-SE" dirty="0"/>
              <a:t>Egen uppvärmning i 15 min (ni kommer få övningar)</a:t>
            </a: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082776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4 dagars-grupp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/>
              <a:t>100% fokus och koncentration</a:t>
            </a:r>
          </a:p>
          <a:p>
            <a:r>
              <a:rPr lang="sv-SE" dirty="0"/>
              <a:t>Krav på att man </a:t>
            </a:r>
            <a:r>
              <a:rPr lang="sv-SE" u="sng" dirty="0"/>
              <a:t>vill </a:t>
            </a:r>
            <a:r>
              <a:rPr lang="sv-SE" dirty="0"/>
              <a:t>vara där</a:t>
            </a:r>
          </a:p>
          <a:p>
            <a:r>
              <a:rPr lang="sv-SE" dirty="0"/>
              <a:t>Möjlighet till en större träningsmängd och intensitet</a:t>
            </a:r>
          </a:p>
          <a:p>
            <a:r>
              <a:rPr lang="sv-SE" dirty="0"/>
              <a:t>Mycket bra förutsättningar att utvecklas</a:t>
            </a:r>
          </a:p>
          <a:p>
            <a:r>
              <a:rPr lang="sv-SE" dirty="0"/>
              <a:t>Ska kunna ta eget ansvar</a:t>
            </a:r>
          </a:p>
          <a:p>
            <a:r>
              <a:rPr lang="sv-SE" dirty="0"/>
              <a:t>Krav på att man tar hand om sömn, kost &amp; återhämtning</a:t>
            </a:r>
          </a:p>
          <a:p>
            <a:r>
              <a:rPr lang="sv-SE" b="1" u="sng" dirty="0"/>
              <a:t>Följer man inte reglerna och gör man inte det man skall kan man bli bortplockad från gruppen. </a:t>
            </a:r>
          </a:p>
          <a:p>
            <a:r>
              <a:rPr lang="sv-SE" b="1" u="sng" dirty="0"/>
              <a:t>Frivilligt att delta i denna grupp, men jag kommer ha höga krav på att ovanstående punkter följs. </a:t>
            </a:r>
          </a:p>
          <a:p>
            <a:endParaRPr lang="sv-SE" b="1" u="sng" dirty="0"/>
          </a:p>
        </p:txBody>
      </p:sp>
    </p:spTree>
    <p:extLst>
      <p:ext uri="{BB962C8B-B14F-4D97-AF65-F5344CB8AC3E}">
        <p14:creationId xmlns:p14="http://schemas.microsoft.com/office/powerpoint/2010/main" val="8452106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Annan idrott?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/>
              <a:t>Har ni en annan idrott som krockar med vår </a:t>
            </a:r>
            <a:r>
              <a:rPr lang="sv-SE" b="1" dirty="0" err="1"/>
              <a:t>fys</a:t>
            </a:r>
            <a:r>
              <a:rPr lang="sv-SE" b="1" dirty="0"/>
              <a:t> är det självklart okej att delta på den istället.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675833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Vilken grupp man vill vara med i? 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05/06 Grupp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4dagars gruppen 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974275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1031</TotalTime>
  <Words>420</Words>
  <Application>Microsoft Macintosh PowerPoint</Application>
  <PresentationFormat>Bredbild</PresentationFormat>
  <Paragraphs>69</Paragraphs>
  <Slides>9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Office-tema</vt:lpstr>
      <vt:lpstr>Uppstart säsongen  2020/2021</vt:lpstr>
      <vt:lpstr>Dagar &amp; Tider</vt:lpstr>
      <vt:lpstr>Planering </vt:lpstr>
      <vt:lpstr>Kravbild Örebro Hockey ungdom</vt:lpstr>
      <vt:lpstr>Team - 07</vt:lpstr>
      <vt:lpstr>Team - 06/05</vt:lpstr>
      <vt:lpstr>4 dagars-grupp</vt:lpstr>
      <vt:lpstr>Annan idrott?</vt:lpstr>
      <vt:lpstr>Vilken grupp man vill vara med i?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Uppstart säsongen  2020/2021</dc:title>
  <dc:creator>Linus Andersson</dc:creator>
  <cp:lastModifiedBy>Simon Löwdahl</cp:lastModifiedBy>
  <cp:revision>13</cp:revision>
  <dcterms:created xsi:type="dcterms:W3CDTF">2020-04-20T09:54:04Z</dcterms:created>
  <dcterms:modified xsi:type="dcterms:W3CDTF">2020-04-21T17:24:57Z</dcterms:modified>
</cp:coreProperties>
</file>