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7" r:id="rId5"/>
    <p:sldId id="268" r:id="rId6"/>
    <p:sldId id="258" r:id="rId7"/>
    <p:sldId id="260" r:id="rId8"/>
    <p:sldId id="266" r:id="rId9"/>
    <p:sldId id="263" r:id="rId10"/>
    <p:sldId id="270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CBD2A8-36BA-48EF-ADC7-0AAAA8968AF3}" v="6" dt="2024-02-05T12:13:15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berg, Erica /External" userId="408a3cc7-349a-4b6d-b6a2-417ebcc80ea4" providerId="ADAL" clId="{6FE5FFF8-36F2-40A0-AFD1-41B7D74ACA26}"/>
    <pc:docChg chg="undo custSel addSld modSld sldOrd">
      <pc:chgData name="Holmberg, Erica /External" userId="408a3cc7-349a-4b6d-b6a2-417ebcc80ea4" providerId="ADAL" clId="{6FE5FFF8-36F2-40A0-AFD1-41B7D74ACA26}" dt="2023-02-02T15:02:20.666" v="263" actId="1076"/>
      <pc:docMkLst>
        <pc:docMk/>
      </pc:docMkLst>
      <pc:sldChg chg="addSp delSp modSp mod">
        <pc:chgData name="Holmberg, Erica /External" userId="408a3cc7-349a-4b6d-b6a2-417ebcc80ea4" providerId="ADAL" clId="{6FE5FFF8-36F2-40A0-AFD1-41B7D74ACA26}" dt="2023-02-02T14:57:13.200" v="46" actId="21"/>
        <pc:sldMkLst>
          <pc:docMk/>
          <pc:sldMk cId="3270050725" sldId="256"/>
        </pc:sldMkLst>
        <pc:spChg chg="mod">
          <ac:chgData name="Holmberg, Erica /External" userId="408a3cc7-349a-4b6d-b6a2-417ebcc80ea4" providerId="ADAL" clId="{6FE5FFF8-36F2-40A0-AFD1-41B7D74ACA26}" dt="2023-02-02T14:56:36.834" v="13" actId="20577"/>
          <ac:spMkLst>
            <pc:docMk/>
            <pc:sldMk cId="3270050725" sldId="256"/>
            <ac:spMk id="2" creationId="{DAE7C96E-DDBD-DFF7-82E0-0359DA024AB8}"/>
          </ac:spMkLst>
        </pc:spChg>
        <pc:spChg chg="mod">
          <ac:chgData name="Holmberg, Erica /External" userId="408a3cc7-349a-4b6d-b6a2-417ebcc80ea4" providerId="ADAL" clId="{6FE5FFF8-36F2-40A0-AFD1-41B7D74ACA26}" dt="2023-02-02T14:56:50.213" v="32" actId="113"/>
          <ac:spMkLst>
            <pc:docMk/>
            <pc:sldMk cId="3270050725" sldId="256"/>
            <ac:spMk id="3" creationId="{57300A91-AC2C-3B6C-953B-4C609C2807D4}"/>
          </ac:spMkLst>
        </pc:spChg>
        <pc:spChg chg="add mod">
          <ac:chgData name="Holmberg, Erica /External" userId="408a3cc7-349a-4b6d-b6a2-417ebcc80ea4" providerId="ADAL" clId="{6FE5FFF8-36F2-40A0-AFD1-41B7D74ACA26}" dt="2023-02-02T14:57:01.802" v="43" actId="20577"/>
          <ac:spMkLst>
            <pc:docMk/>
            <pc:sldMk cId="3270050725" sldId="256"/>
            <ac:spMk id="5" creationId="{15CC4EC3-B902-C78F-06F7-266504925DDA}"/>
          </ac:spMkLst>
        </pc:spChg>
        <pc:picChg chg="add del mod">
          <ac:chgData name="Holmberg, Erica /External" userId="408a3cc7-349a-4b6d-b6a2-417ebcc80ea4" providerId="ADAL" clId="{6FE5FFF8-36F2-40A0-AFD1-41B7D74ACA26}" dt="2023-02-02T14:57:13.200" v="46" actId="21"/>
          <ac:picMkLst>
            <pc:docMk/>
            <pc:sldMk cId="3270050725" sldId="256"/>
            <ac:picMk id="4" creationId="{90FE852B-9BCA-492B-9B59-22AEDBCC8E69}"/>
          </ac:picMkLst>
        </pc:picChg>
      </pc:sldChg>
      <pc:sldChg chg="addSp modSp new mod">
        <pc:chgData name="Holmberg, Erica /External" userId="408a3cc7-349a-4b6d-b6a2-417ebcc80ea4" providerId="ADAL" clId="{6FE5FFF8-36F2-40A0-AFD1-41B7D74ACA26}" dt="2023-02-02T15:02:20.666" v="263" actId="1076"/>
        <pc:sldMkLst>
          <pc:docMk/>
          <pc:sldMk cId="1725518752" sldId="257"/>
        </pc:sldMkLst>
        <pc:spChg chg="mod">
          <ac:chgData name="Holmberg, Erica /External" userId="408a3cc7-349a-4b6d-b6a2-417ebcc80ea4" providerId="ADAL" clId="{6FE5FFF8-36F2-40A0-AFD1-41B7D74ACA26}" dt="2023-02-02T15:01:54.090" v="218" actId="20577"/>
          <ac:spMkLst>
            <pc:docMk/>
            <pc:sldMk cId="1725518752" sldId="257"/>
            <ac:spMk id="2" creationId="{615989B5-D797-324C-6C0E-A81E34040DA6}"/>
          </ac:spMkLst>
        </pc:spChg>
        <pc:spChg chg="mod">
          <ac:chgData name="Holmberg, Erica /External" userId="408a3cc7-349a-4b6d-b6a2-417ebcc80ea4" providerId="ADAL" clId="{6FE5FFF8-36F2-40A0-AFD1-41B7D74ACA26}" dt="2023-02-02T15:02:20.666" v="263" actId="1076"/>
          <ac:spMkLst>
            <pc:docMk/>
            <pc:sldMk cId="1725518752" sldId="257"/>
            <ac:spMk id="3" creationId="{2C2AB88E-C61B-0E06-A1DE-17410CE5A145}"/>
          </ac:spMkLst>
        </pc:spChg>
        <pc:picChg chg="add mod">
          <ac:chgData name="Holmberg, Erica /External" userId="408a3cc7-349a-4b6d-b6a2-417ebcc80ea4" providerId="ADAL" clId="{6FE5FFF8-36F2-40A0-AFD1-41B7D74ACA26}" dt="2023-02-02T14:57:21.475" v="48" actId="14100"/>
          <ac:picMkLst>
            <pc:docMk/>
            <pc:sldMk cId="1725518752" sldId="257"/>
            <ac:picMk id="4" creationId="{3CD7B0BA-8363-C1D9-5F1B-D3770F91E808}"/>
          </ac:picMkLst>
        </pc:picChg>
      </pc:sldChg>
      <pc:sldChg chg="add">
        <pc:chgData name="Holmberg, Erica /External" userId="408a3cc7-349a-4b6d-b6a2-417ebcc80ea4" providerId="ADAL" clId="{6FE5FFF8-36F2-40A0-AFD1-41B7D74ACA26}" dt="2023-02-02T14:57:28.935" v="49"/>
        <pc:sldMkLst>
          <pc:docMk/>
          <pc:sldMk cId="3269882618" sldId="258"/>
        </pc:sldMkLst>
      </pc:sldChg>
      <pc:sldChg chg="add">
        <pc:chgData name="Holmberg, Erica /External" userId="408a3cc7-349a-4b6d-b6a2-417ebcc80ea4" providerId="ADAL" clId="{6FE5FFF8-36F2-40A0-AFD1-41B7D74ACA26}" dt="2023-02-02T14:57:29.924" v="50"/>
        <pc:sldMkLst>
          <pc:docMk/>
          <pc:sldMk cId="4262995428" sldId="259"/>
        </pc:sldMkLst>
      </pc:sldChg>
      <pc:sldChg chg="modSp add mod">
        <pc:chgData name="Holmberg, Erica /External" userId="408a3cc7-349a-4b6d-b6a2-417ebcc80ea4" providerId="ADAL" clId="{6FE5FFF8-36F2-40A0-AFD1-41B7D74ACA26}" dt="2023-02-02T15:01:02.347" v="201" actId="12"/>
        <pc:sldMkLst>
          <pc:docMk/>
          <pc:sldMk cId="2158597635" sldId="260"/>
        </pc:sldMkLst>
        <pc:spChg chg="mod">
          <ac:chgData name="Holmberg, Erica /External" userId="408a3cc7-349a-4b6d-b6a2-417ebcc80ea4" providerId="ADAL" clId="{6FE5FFF8-36F2-40A0-AFD1-41B7D74ACA26}" dt="2023-02-02T15:00:25.236" v="177" actId="20577"/>
          <ac:spMkLst>
            <pc:docMk/>
            <pc:sldMk cId="2158597635" sldId="260"/>
            <ac:spMk id="2" creationId="{615989B5-D797-324C-6C0E-A81E34040DA6}"/>
          </ac:spMkLst>
        </pc:spChg>
        <pc:spChg chg="mod">
          <ac:chgData name="Holmberg, Erica /External" userId="408a3cc7-349a-4b6d-b6a2-417ebcc80ea4" providerId="ADAL" clId="{6FE5FFF8-36F2-40A0-AFD1-41B7D74ACA26}" dt="2023-02-02T15:01:02.347" v="201" actId="12"/>
          <ac:spMkLst>
            <pc:docMk/>
            <pc:sldMk cId="2158597635" sldId="260"/>
            <ac:spMk id="3" creationId="{2C2AB88E-C61B-0E06-A1DE-17410CE5A145}"/>
          </ac:spMkLst>
        </pc:spChg>
      </pc:sldChg>
      <pc:sldChg chg="add">
        <pc:chgData name="Holmberg, Erica /External" userId="408a3cc7-349a-4b6d-b6a2-417ebcc80ea4" providerId="ADAL" clId="{6FE5FFF8-36F2-40A0-AFD1-41B7D74ACA26}" dt="2023-02-02T14:57:31.697" v="52"/>
        <pc:sldMkLst>
          <pc:docMk/>
          <pc:sldMk cId="3798709925" sldId="261"/>
        </pc:sldMkLst>
      </pc:sldChg>
      <pc:sldChg chg="modSp add mod ord">
        <pc:chgData name="Holmberg, Erica /External" userId="408a3cc7-349a-4b6d-b6a2-417ebcc80ea4" providerId="ADAL" clId="{6FE5FFF8-36F2-40A0-AFD1-41B7D74ACA26}" dt="2023-02-02T15:00:42.747" v="196"/>
        <pc:sldMkLst>
          <pc:docMk/>
          <pc:sldMk cId="355020677" sldId="262"/>
        </pc:sldMkLst>
        <pc:spChg chg="mod">
          <ac:chgData name="Holmberg, Erica /External" userId="408a3cc7-349a-4b6d-b6a2-417ebcc80ea4" providerId="ADAL" clId="{6FE5FFF8-36F2-40A0-AFD1-41B7D74ACA26}" dt="2023-02-02T15:00:11.810" v="146" actId="20577"/>
          <ac:spMkLst>
            <pc:docMk/>
            <pc:sldMk cId="355020677" sldId="262"/>
            <ac:spMk id="3" creationId="{2C2AB88E-C61B-0E06-A1DE-17410CE5A145}"/>
          </ac:spMkLst>
        </pc:spChg>
      </pc:sldChg>
    </pc:docChg>
  </pc:docChgLst>
  <pc:docChgLst>
    <pc:chgData name="Holmberg, Erica" userId="408a3cc7-349a-4b6d-b6a2-417ebcc80ea4" providerId="ADAL" clId="{6FE5FFF8-36F2-40A0-AFD1-41B7D74ACA26}"/>
    <pc:docChg chg="custSel addSld delSld modSld">
      <pc:chgData name="Holmberg, Erica" userId="408a3cc7-349a-4b6d-b6a2-417ebcc80ea4" providerId="ADAL" clId="{6FE5FFF8-36F2-40A0-AFD1-41B7D74ACA26}" dt="2023-02-17T08:28:20.352" v="3216" actId="1076"/>
      <pc:docMkLst>
        <pc:docMk/>
      </pc:docMkLst>
      <pc:sldChg chg="modSp mod">
        <pc:chgData name="Holmberg, Erica" userId="408a3cc7-349a-4b6d-b6a2-417ebcc80ea4" providerId="ADAL" clId="{6FE5FFF8-36F2-40A0-AFD1-41B7D74ACA26}" dt="2023-02-13T15:24:22.342" v="1844" actId="20577"/>
        <pc:sldMkLst>
          <pc:docMk/>
          <pc:sldMk cId="1725518752" sldId="257"/>
        </pc:sldMkLst>
        <pc:spChg chg="mod">
          <ac:chgData name="Holmberg, Erica" userId="408a3cc7-349a-4b6d-b6a2-417ebcc80ea4" providerId="ADAL" clId="{6FE5FFF8-36F2-40A0-AFD1-41B7D74ACA26}" dt="2023-02-13T15:24:22.342" v="1844" actId="20577"/>
          <ac:spMkLst>
            <pc:docMk/>
            <pc:sldMk cId="1725518752" sldId="257"/>
            <ac:spMk id="3" creationId="{2C2AB88E-C61B-0E06-A1DE-17410CE5A145}"/>
          </ac:spMkLst>
        </pc:spChg>
      </pc:sldChg>
      <pc:sldChg chg="modSp mod">
        <pc:chgData name="Holmberg, Erica" userId="408a3cc7-349a-4b6d-b6a2-417ebcc80ea4" providerId="ADAL" clId="{6FE5FFF8-36F2-40A0-AFD1-41B7D74ACA26}" dt="2023-02-13T15:18:04.120" v="1459" actId="20577"/>
        <pc:sldMkLst>
          <pc:docMk/>
          <pc:sldMk cId="3269882618" sldId="258"/>
        </pc:sldMkLst>
        <pc:spChg chg="mod">
          <ac:chgData name="Holmberg, Erica" userId="408a3cc7-349a-4b6d-b6a2-417ebcc80ea4" providerId="ADAL" clId="{6FE5FFF8-36F2-40A0-AFD1-41B7D74ACA26}" dt="2023-02-13T15:01:51.866" v="359" actId="20577"/>
          <ac:spMkLst>
            <pc:docMk/>
            <pc:sldMk cId="3269882618" sldId="258"/>
            <ac:spMk id="2" creationId="{615989B5-D797-324C-6C0E-A81E34040DA6}"/>
          </ac:spMkLst>
        </pc:spChg>
        <pc:spChg chg="mod">
          <ac:chgData name="Holmberg, Erica" userId="408a3cc7-349a-4b6d-b6a2-417ebcc80ea4" providerId="ADAL" clId="{6FE5FFF8-36F2-40A0-AFD1-41B7D74ACA26}" dt="2023-02-13T15:18:04.120" v="1459" actId="20577"/>
          <ac:spMkLst>
            <pc:docMk/>
            <pc:sldMk cId="3269882618" sldId="258"/>
            <ac:spMk id="3" creationId="{2C2AB88E-C61B-0E06-A1DE-17410CE5A145}"/>
          </ac:spMkLst>
        </pc:spChg>
      </pc:sldChg>
      <pc:sldChg chg="modSp mod">
        <pc:chgData name="Holmberg, Erica" userId="408a3cc7-349a-4b6d-b6a2-417ebcc80ea4" providerId="ADAL" clId="{6FE5FFF8-36F2-40A0-AFD1-41B7D74ACA26}" dt="2023-02-17T08:04:56.312" v="3075" actId="20577"/>
        <pc:sldMkLst>
          <pc:docMk/>
          <pc:sldMk cId="4262995428" sldId="259"/>
        </pc:sldMkLst>
        <pc:spChg chg="mod">
          <ac:chgData name="Holmberg, Erica" userId="408a3cc7-349a-4b6d-b6a2-417ebcc80ea4" providerId="ADAL" clId="{6FE5FFF8-36F2-40A0-AFD1-41B7D74ACA26}" dt="2023-02-13T15:15:09.623" v="1451" actId="20577"/>
          <ac:spMkLst>
            <pc:docMk/>
            <pc:sldMk cId="4262995428" sldId="259"/>
            <ac:spMk id="2" creationId="{615989B5-D797-324C-6C0E-A81E34040DA6}"/>
          </ac:spMkLst>
        </pc:spChg>
        <pc:spChg chg="mod">
          <ac:chgData name="Holmberg, Erica" userId="408a3cc7-349a-4b6d-b6a2-417ebcc80ea4" providerId="ADAL" clId="{6FE5FFF8-36F2-40A0-AFD1-41B7D74ACA26}" dt="2023-02-17T08:04:56.312" v="3075" actId="20577"/>
          <ac:spMkLst>
            <pc:docMk/>
            <pc:sldMk cId="4262995428" sldId="259"/>
            <ac:spMk id="3" creationId="{2C2AB88E-C61B-0E06-A1DE-17410CE5A145}"/>
          </ac:spMkLst>
        </pc:spChg>
      </pc:sldChg>
      <pc:sldChg chg="addSp modSp mod">
        <pc:chgData name="Holmberg, Erica" userId="408a3cc7-349a-4b6d-b6a2-417ebcc80ea4" providerId="ADAL" clId="{6FE5FFF8-36F2-40A0-AFD1-41B7D74ACA26}" dt="2023-02-13T15:09:10.381" v="885" actId="1582"/>
        <pc:sldMkLst>
          <pc:docMk/>
          <pc:sldMk cId="2158597635" sldId="260"/>
        </pc:sldMkLst>
        <pc:spChg chg="mod">
          <ac:chgData name="Holmberg, Erica" userId="408a3cc7-349a-4b6d-b6a2-417ebcc80ea4" providerId="ADAL" clId="{6FE5FFF8-36F2-40A0-AFD1-41B7D74ACA26}" dt="2023-02-13T15:09:10.381" v="885" actId="1582"/>
          <ac:spMkLst>
            <pc:docMk/>
            <pc:sldMk cId="2158597635" sldId="260"/>
            <ac:spMk id="3" creationId="{2C2AB88E-C61B-0E06-A1DE-17410CE5A145}"/>
          </ac:spMkLst>
        </pc:spChg>
        <pc:picChg chg="add mod ord">
          <ac:chgData name="Holmberg, Erica" userId="408a3cc7-349a-4b6d-b6a2-417ebcc80ea4" providerId="ADAL" clId="{6FE5FFF8-36F2-40A0-AFD1-41B7D74ACA26}" dt="2023-02-13T15:08:26.782" v="877" actId="167"/>
          <ac:picMkLst>
            <pc:docMk/>
            <pc:sldMk cId="2158597635" sldId="260"/>
            <ac:picMk id="5" creationId="{8BB4EF15-42E2-CEB5-F282-8FB5240D50AB}"/>
          </ac:picMkLst>
        </pc:picChg>
        <pc:picChg chg="add mod">
          <ac:chgData name="Holmberg, Erica" userId="408a3cc7-349a-4b6d-b6a2-417ebcc80ea4" providerId="ADAL" clId="{6FE5FFF8-36F2-40A0-AFD1-41B7D74ACA26}" dt="2023-02-13T15:08:17.073" v="873" actId="1076"/>
          <ac:picMkLst>
            <pc:docMk/>
            <pc:sldMk cId="2158597635" sldId="260"/>
            <ac:picMk id="6" creationId="{783B33C8-A58B-EDA4-60D1-A3AC48F81FCE}"/>
          </ac:picMkLst>
        </pc:picChg>
        <pc:picChg chg="add mod">
          <ac:chgData name="Holmberg, Erica" userId="408a3cc7-349a-4b6d-b6a2-417ebcc80ea4" providerId="ADAL" clId="{6FE5FFF8-36F2-40A0-AFD1-41B7D74ACA26}" dt="2023-02-13T15:08:13.946" v="872" actId="1076"/>
          <ac:picMkLst>
            <pc:docMk/>
            <pc:sldMk cId="2158597635" sldId="260"/>
            <ac:picMk id="7" creationId="{A65CC201-6351-2DAA-C9B5-A752B33DE706}"/>
          </ac:picMkLst>
        </pc:picChg>
      </pc:sldChg>
      <pc:sldChg chg="modSp mod">
        <pc:chgData name="Holmberg, Erica" userId="408a3cc7-349a-4b6d-b6a2-417ebcc80ea4" providerId="ADAL" clId="{6FE5FFF8-36F2-40A0-AFD1-41B7D74ACA26}" dt="2023-02-13T15:29:19.013" v="2356" actId="20577"/>
        <pc:sldMkLst>
          <pc:docMk/>
          <pc:sldMk cId="3798709925" sldId="261"/>
        </pc:sldMkLst>
        <pc:spChg chg="mod">
          <ac:chgData name="Holmberg, Erica" userId="408a3cc7-349a-4b6d-b6a2-417ebcc80ea4" providerId="ADAL" clId="{6FE5FFF8-36F2-40A0-AFD1-41B7D74ACA26}" dt="2023-02-13T15:26:30.162" v="1858" actId="20577"/>
          <ac:spMkLst>
            <pc:docMk/>
            <pc:sldMk cId="3798709925" sldId="261"/>
            <ac:spMk id="2" creationId="{615989B5-D797-324C-6C0E-A81E34040DA6}"/>
          </ac:spMkLst>
        </pc:spChg>
        <pc:spChg chg="mod">
          <ac:chgData name="Holmberg, Erica" userId="408a3cc7-349a-4b6d-b6a2-417ebcc80ea4" providerId="ADAL" clId="{6FE5FFF8-36F2-40A0-AFD1-41B7D74ACA26}" dt="2023-02-13T15:29:19.013" v="2356" actId="20577"/>
          <ac:spMkLst>
            <pc:docMk/>
            <pc:sldMk cId="3798709925" sldId="261"/>
            <ac:spMk id="3" creationId="{2C2AB88E-C61B-0E06-A1DE-17410CE5A145}"/>
          </ac:spMkLst>
        </pc:spChg>
      </pc:sldChg>
      <pc:sldChg chg="delSp modSp mod">
        <pc:chgData name="Holmberg, Erica" userId="408a3cc7-349a-4b6d-b6a2-417ebcc80ea4" providerId="ADAL" clId="{6FE5FFF8-36F2-40A0-AFD1-41B7D74ACA26}" dt="2023-02-17T08:28:20.352" v="3216" actId="1076"/>
        <pc:sldMkLst>
          <pc:docMk/>
          <pc:sldMk cId="355020677" sldId="262"/>
        </pc:sldMkLst>
        <pc:spChg chg="del">
          <ac:chgData name="Holmberg, Erica" userId="408a3cc7-349a-4b6d-b6a2-417ebcc80ea4" providerId="ADAL" clId="{6FE5FFF8-36F2-40A0-AFD1-41B7D74ACA26}" dt="2023-02-17T08:28:17.556" v="3215" actId="478"/>
          <ac:spMkLst>
            <pc:docMk/>
            <pc:sldMk cId="355020677" sldId="262"/>
            <ac:spMk id="2" creationId="{615989B5-D797-324C-6C0E-A81E34040DA6}"/>
          </ac:spMkLst>
        </pc:spChg>
        <pc:spChg chg="mod">
          <ac:chgData name="Holmberg, Erica" userId="408a3cc7-349a-4b6d-b6a2-417ebcc80ea4" providerId="ADAL" clId="{6FE5FFF8-36F2-40A0-AFD1-41B7D74ACA26}" dt="2023-02-17T08:28:20.352" v="3216" actId="1076"/>
          <ac:spMkLst>
            <pc:docMk/>
            <pc:sldMk cId="355020677" sldId="262"/>
            <ac:spMk id="3" creationId="{2C2AB88E-C61B-0E06-A1DE-17410CE5A145}"/>
          </ac:spMkLst>
        </pc:spChg>
      </pc:sldChg>
      <pc:sldChg chg="addSp modSp new mod">
        <pc:chgData name="Holmberg, Erica" userId="408a3cc7-349a-4b6d-b6a2-417ebcc80ea4" providerId="ADAL" clId="{6FE5FFF8-36F2-40A0-AFD1-41B7D74ACA26}" dt="2023-02-17T08:23:06.934" v="3112"/>
        <pc:sldMkLst>
          <pc:docMk/>
          <pc:sldMk cId="3292374269" sldId="263"/>
        </pc:sldMkLst>
        <pc:spChg chg="mod">
          <ac:chgData name="Holmberg, Erica" userId="408a3cc7-349a-4b6d-b6a2-417ebcc80ea4" providerId="ADAL" clId="{6FE5FFF8-36F2-40A0-AFD1-41B7D74ACA26}" dt="2023-02-13T15:29:56.769" v="2380" actId="20577"/>
          <ac:spMkLst>
            <pc:docMk/>
            <pc:sldMk cId="3292374269" sldId="263"/>
            <ac:spMk id="2" creationId="{6D3A2FA9-4EDC-AF40-4983-0F871E765586}"/>
          </ac:spMkLst>
        </pc:spChg>
        <pc:spChg chg="mod">
          <ac:chgData name="Holmberg, Erica" userId="408a3cc7-349a-4b6d-b6a2-417ebcc80ea4" providerId="ADAL" clId="{6FE5FFF8-36F2-40A0-AFD1-41B7D74ACA26}" dt="2023-02-13T15:40:05.295" v="2950"/>
          <ac:spMkLst>
            <pc:docMk/>
            <pc:sldMk cId="3292374269" sldId="263"/>
            <ac:spMk id="3" creationId="{90D26686-0833-1C5F-4C7D-DDA15C4F39CD}"/>
          </ac:spMkLst>
        </pc:spChg>
        <pc:picChg chg="add mod">
          <ac:chgData name="Holmberg, Erica" userId="408a3cc7-349a-4b6d-b6a2-417ebcc80ea4" providerId="ADAL" clId="{6FE5FFF8-36F2-40A0-AFD1-41B7D74ACA26}" dt="2023-02-17T08:23:06.934" v="3112"/>
          <ac:picMkLst>
            <pc:docMk/>
            <pc:sldMk cId="3292374269" sldId="263"/>
            <ac:picMk id="4" creationId="{66E03903-0873-7548-22F8-CD9261B7A93F}"/>
          </ac:picMkLst>
        </pc:picChg>
      </pc:sldChg>
      <pc:sldChg chg="addSp delSp modSp new del mod">
        <pc:chgData name="Holmberg, Erica" userId="408a3cc7-349a-4b6d-b6a2-417ebcc80ea4" providerId="ADAL" clId="{6FE5FFF8-36F2-40A0-AFD1-41B7D74ACA26}" dt="2023-02-17T08:17:12.946" v="3110" actId="47"/>
        <pc:sldMkLst>
          <pc:docMk/>
          <pc:sldMk cId="632533654" sldId="264"/>
        </pc:sldMkLst>
        <pc:spChg chg="mod">
          <ac:chgData name="Holmberg, Erica" userId="408a3cc7-349a-4b6d-b6a2-417ebcc80ea4" providerId="ADAL" clId="{6FE5FFF8-36F2-40A0-AFD1-41B7D74ACA26}" dt="2023-02-17T08:14:50.694" v="3109" actId="1076"/>
          <ac:spMkLst>
            <pc:docMk/>
            <pc:sldMk cId="632533654" sldId="264"/>
            <ac:spMk id="2" creationId="{B8B0EBD4-5AB9-C7AF-D1A0-75B4976D4C64}"/>
          </ac:spMkLst>
        </pc:spChg>
        <pc:spChg chg="del">
          <ac:chgData name="Holmberg, Erica" userId="408a3cc7-349a-4b6d-b6a2-417ebcc80ea4" providerId="ADAL" clId="{6FE5FFF8-36F2-40A0-AFD1-41B7D74ACA26}" dt="2023-02-17T08:08:02.903" v="3078" actId="478"/>
          <ac:spMkLst>
            <pc:docMk/>
            <pc:sldMk cId="632533654" sldId="264"/>
            <ac:spMk id="3" creationId="{9EE90454-8685-CAC1-E20E-B64989011935}"/>
          </ac:spMkLst>
        </pc:spChg>
        <pc:picChg chg="add mod ord">
          <ac:chgData name="Holmberg, Erica" userId="408a3cc7-349a-4b6d-b6a2-417ebcc80ea4" providerId="ADAL" clId="{6FE5FFF8-36F2-40A0-AFD1-41B7D74ACA26}" dt="2023-02-17T08:14:45.895" v="3108" actId="14100"/>
          <ac:picMkLst>
            <pc:docMk/>
            <pc:sldMk cId="632533654" sldId="264"/>
            <ac:picMk id="5" creationId="{8EF22E96-9A07-5CB2-A877-59AAC8F02557}"/>
          </ac:picMkLst>
        </pc:picChg>
      </pc:sldChg>
      <pc:sldChg chg="addSp delSp modSp new mod">
        <pc:chgData name="Holmberg, Erica" userId="408a3cc7-349a-4b6d-b6a2-417ebcc80ea4" providerId="ADAL" clId="{6FE5FFF8-36F2-40A0-AFD1-41B7D74ACA26}" dt="2023-02-17T08:23:53.303" v="3159" actId="1076"/>
        <pc:sldMkLst>
          <pc:docMk/>
          <pc:sldMk cId="4184862239" sldId="264"/>
        </pc:sldMkLst>
        <pc:spChg chg="mod">
          <ac:chgData name="Holmberg, Erica" userId="408a3cc7-349a-4b6d-b6a2-417ebcc80ea4" providerId="ADAL" clId="{6FE5FFF8-36F2-40A0-AFD1-41B7D74ACA26}" dt="2023-02-17T08:23:53.303" v="3159" actId="1076"/>
          <ac:spMkLst>
            <pc:docMk/>
            <pc:sldMk cId="4184862239" sldId="264"/>
            <ac:spMk id="2" creationId="{A6318559-6BC9-1655-A15F-2C9B3550A79D}"/>
          </ac:spMkLst>
        </pc:spChg>
        <pc:spChg chg="del">
          <ac:chgData name="Holmberg, Erica" userId="408a3cc7-349a-4b6d-b6a2-417ebcc80ea4" providerId="ADAL" clId="{6FE5FFF8-36F2-40A0-AFD1-41B7D74ACA26}" dt="2023-02-17T08:23:31.711" v="3138" actId="478"/>
          <ac:spMkLst>
            <pc:docMk/>
            <pc:sldMk cId="4184862239" sldId="264"/>
            <ac:spMk id="3" creationId="{93A8DB5D-7833-7097-8FDB-3B174A6924AE}"/>
          </ac:spMkLst>
        </pc:spChg>
        <pc:picChg chg="add mod">
          <ac:chgData name="Holmberg, Erica" userId="408a3cc7-349a-4b6d-b6a2-417ebcc80ea4" providerId="ADAL" clId="{6FE5FFF8-36F2-40A0-AFD1-41B7D74ACA26}" dt="2023-02-17T08:23:09.970" v="3113"/>
          <ac:picMkLst>
            <pc:docMk/>
            <pc:sldMk cId="4184862239" sldId="264"/>
            <ac:picMk id="4" creationId="{829B4E8A-AB47-0370-0796-62A230D9C01D}"/>
          </ac:picMkLst>
        </pc:picChg>
      </pc:sldChg>
      <pc:sldChg chg="addSp delSp modSp new mod setBg">
        <pc:chgData name="Holmberg, Erica" userId="408a3cc7-349a-4b6d-b6a2-417ebcc80ea4" providerId="ADAL" clId="{6FE5FFF8-36F2-40A0-AFD1-41B7D74ACA26}" dt="2023-02-17T08:27:25.136" v="3200" actId="1076"/>
        <pc:sldMkLst>
          <pc:docMk/>
          <pc:sldMk cId="1058537673" sldId="265"/>
        </pc:sldMkLst>
        <pc:spChg chg="mod">
          <ac:chgData name="Holmberg, Erica" userId="408a3cc7-349a-4b6d-b6a2-417ebcc80ea4" providerId="ADAL" clId="{6FE5FFF8-36F2-40A0-AFD1-41B7D74ACA26}" dt="2023-02-17T08:27:10.916" v="3199" actId="113"/>
          <ac:spMkLst>
            <pc:docMk/>
            <pc:sldMk cId="1058537673" sldId="265"/>
            <ac:spMk id="2" creationId="{67F30290-8001-94DB-D7D0-D14DCB83DAE2}"/>
          </ac:spMkLst>
        </pc:spChg>
        <pc:spChg chg="del">
          <ac:chgData name="Holmberg, Erica" userId="408a3cc7-349a-4b6d-b6a2-417ebcc80ea4" providerId="ADAL" clId="{6FE5FFF8-36F2-40A0-AFD1-41B7D74ACA26}" dt="2023-02-17T08:25:41.744" v="3177"/>
          <ac:spMkLst>
            <pc:docMk/>
            <pc:sldMk cId="1058537673" sldId="265"/>
            <ac:spMk id="3" creationId="{4FB18114-C00C-F6CF-0C87-349C69FC0133}"/>
          </ac:spMkLst>
        </pc:spChg>
        <pc:picChg chg="add del mod">
          <ac:chgData name="Holmberg, Erica" userId="408a3cc7-349a-4b6d-b6a2-417ebcc80ea4" providerId="ADAL" clId="{6FE5FFF8-36F2-40A0-AFD1-41B7D74ACA26}" dt="2023-02-17T08:26:15.289" v="3187" actId="478"/>
          <ac:picMkLst>
            <pc:docMk/>
            <pc:sldMk cId="1058537673" sldId="265"/>
            <ac:picMk id="4" creationId="{AD630F68-E035-E353-031A-83F572808A28}"/>
          </ac:picMkLst>
        </pc:picChg>
        <pc:picChg chg="add mod">
          <ac:chgData name="Holmberg, Erica" userId="408a3cc7-349a-4b6d-b6a2-417ebcc80ea4" providerId="ADAL" clId="{6FE5FFF8-36F2-40A0-AFD1-41B7D74ACA26}" dt="2023-02-17T08:27:25.136" v="3200" actId="1076"/>
          <ac:picMkLst>
            <pc:docMk/>
            <pc:sldMk cId="1058537673" sldId="265"/>
            <ac:picMk id="6" creationId="{A3C43CCF-3839-7E63-04D6-8B8E3B5C2C82}"/>
          </ac:picMkLst>
        </pc:picChg>
      </pc:sldChg>
    </pc:docChg>
  </pc:docChgLst>
  <pc:docChgLst>
    <pc:chgData name="Holmberg, Erica" userId="408a3cc7-349a-4b6d-b6a2-417ebcc80ea4" providerId="ADAL" clId="{EECBD2A8-36BA-48EF-ADC7-0AAAA8968AF3}"/>
    <pc:docChg chg="undo custSel addSld delSld modSld sldOrd">
      <pc:chgData name="Holmberg, Erica" userId="408a3cc7-349a-4b6d-b6a2-417ebcc80ea4" providerId="ADAL" clId="{EECBD2A8-36BA-48EF-ADC7-0AAAA8968AF3}" dt="2024-02-05T12:16:41.708" v="2872" actId="20577"/>
      <pc:docMkLst>
        <pc:docMk/>
      </pc:docMkLst>
      <pc:sldChg chg="modSp mod">
        <pc:chgData name="Holmberg, Erica" userId="408a3cc7-349a-4b6d-b6a2-417ebcc80ea4" providerId="ADAL" clId="{EECBD2A8-36BA-48EF-ADC7-0AAAA8968AF3}" dt="2024-02-02T09:17:12.700" v="6" actId="20577"/>
        <pc:sldMkLst>
          <pc:docMk/>
          <pc:sldMk cId="3270050725" sldId="256"/>
        </pc:sldMkLst>
        <pc:spChg chg="mod">
          <ac:chgData name="Holmberg, Erica" userId="408a3cc7-349a-4b6d-b6a2-417ebcc80ea4" providerId="ADAL" clId="{EECBD2A8-36BA-48EF-ADC7-0AAAA8968AF3}" dt="2024-02-02T09:17:12.700" v="6" actId="20577"/>
          <ac:spMkLst>
            <pc:docMk/>
            <pc:sldMk cId="3270050725" sldId="256"/>
            <ac:spMk id="5" creationId="{15CC4EC3-B902-C78F-06F7-266504925DDA}"/>
          </ac:spMkLst>
        </pc:spChg>
      </pc:sldChg>
      <pc:sldChg chg="modSp mod ord">
        <pc:chgData name="Holmberg, Erica" userId="408a3cc7-349a-4b6d-b6a2-417ebcc80ea4" providerId="ADAL" clId="{EECBD2A8-36BA-48EF-ADC7-0AAAA8968AF3}" dt="2024-02-02T11:13:22.600" v="2234" actId="20577"/>
        <pc:sldMkLst>
          <pc:docMk/>
          <pc:sldMk cId="1725518752" sldId="257"/>
        </pc:sldMkLst>
        <pc:spChg chg="mod">
          <ac:chgData name="Holmberg, Erica" userId="408a3cc7-349a-4b6d-b6a2-417ebcc80ea4" providerId="ADAL" clId="{EECBD2A8-36BA-48EF-ADC7-0AAAA8968AF3}" dt="2024-02-02T11:13:22.600" v="2234" actId="20577"/>
          <ac:spMkLst>
            <pc:docMk/>
            <pc:sldMk cId="1725518752" sldId="257"/>
            <ac:spMk id="3" creationId="{2C2AB88E-C61B-0E06-A1DE-17410CE5A145}"/>
          </ac:spMkLst>
        </pc:spChg>
      </pc:sldChg>
      <pc:sldChg chg="modSp mod ord">
        <pc:chgData name="Holmberg, Erica" userId="408a3cc7-349a-4b6d-b6a2-417ebcc80ea4" providerId="ADAL" clId="{EECBD2A8-36BA-48EF-ADC7-0AAAA8968AF3}" dt="2024-02-05T12:12:15" v="2470" actId="20577"/>
        <pc:sldMkLst>
          <pc:docMk/>
          <pc:sldMk cId="3269882618" sldId="258"/>
        </pc:sldMkLst>
        <pc:spChg chg="mod">
          <ac:chgData name="Holmberg, Erica" userId="408a3cc7-349a-4b6d-b6a2-417ebcc80ea4" providerId="ADAL" clId="{EECBD2A8-36BA-48EF-ADC7-0AAAA8968AF3}" dt="2024-02-02T09:45:09.845" v="1249" actId="1076"/>
          <ac:spMkLst>
            <pc:docMk/>
            <pc:sldMk cId="3269882618" sldId="258"/>
            <ac:spMk id="2" creationId="{615989B5-D797-324C-6C0E-A81E34040DA6}"/>
          </ac:spMkLst>
        </pc:spChg>
        <pc:spChg chg="mod">
          <ac:chgData name="Holmberg, Erica" userId="408a3cc7-349a-4b6d-b6a2-417ebcc80ea4" providerId="ADAL" clId="{EECBD2A8-36BA-48EF-ADC7-0AAAA8968AF3}" dt="2024-02-05T12:12:15" v="2470" actId="20577"/>
          <ac:spMkLst>
            <pc:docMk/>
            <pc:sldMk cId="3269882618" sldId="258"/>
            <ac:spMk id="3" creationId="{2C2AB88E-C61B-0E06-A1DE-17410CE5A145}"/>
          </ac:spMkLst>
        </pc:spChg>
        <pc:picChg chg="mod">
          <ac:chgData name="Holmberg, Erica" userId="408a3cc7-349a-4b6d-b6a2-417ebcc80ea4" providerId="ADAL" clId="{EECBD2A8-36BA-48EF-ADC7-0AAAA8968AF3}" dt="2024-02-02T11:07:21.947" v="2122" actId="14100"/>
          <ac:picMkLst>
            <pc:docMk/>
            <pc:sldMk cId="3269882618" sldId="258"/>
            <ac:picMk id="7" creationId="{381D50DD-11CF-288C-A944-BDBE27D4EECB}"/>
          </ac:picMkLst>
        </pc:picChg>
      </pc:sldChg>
      <pc:sldChg chg="addSp delSp modSp mod">
        <pc:chgData name="Holmberg, Erica" userId="408a3cc7-349a-4b6d-b6a2-417ebcc80ea4" providerId="ADAL" clId="{EECBD2A8-36BA-48EF-ADC7-0AAAA8968AF3}" dt="2024-02-02T09:24:24.487" v="380" actId="20577"/>
        <pc:sldMkLst>
          <pc:docMk/>
          <pc:sldMk cId="2158597635" sldId="260"/>
        </pc:sldMkLst>
        <pc:spChg chg="del">
          <ac:chgData name="Holmberg, Erica" userId="408a3cc7-349a-4b6d-b6a2-417ebcc80ea4" providerId="ADAL" clId="{EECBD2A8-36BA-48EF-ADC7-0AAAA8968AF3}" dt="2024-02-02T09:17:32.379" v="7" actId="478"/>
          <ac:spMkLst>
            <pc:docMk/>
            <pc:sldMk cId="2158597635" sldId="260"/>
            <ac:spMk id="3" creationId="{2C2AB88E-C61B-0E06-A1DE-17410CE5A145}"/>
          </ac:spMkLst>
        </pc:spChg>
        <pc:spChg chg="add del mod">
          <ac:chgData name="Holmberg, Erica" userId="408a3cc7-349a-4b6d-b6a2-417ebcc80ea4" providerId="ADAL" clId="{EECBD2A8-36BA-48EF-ADC7-0AAAA8968AF3}" dt="2024-02-02T09:18:01.570" v="10" actId="478"/>
          <ac:spMkLst>
            <pc:docMk/>
            <pc:sldMk cId="2158597635" sldId="260"/>
            <ac:spMk id="6" creationId="{83F1DD80-7195-EF9D-1CA4-7DA9C7DE52DA}"/>
          </ac:spMkLst>
        </pc:spChg>
        <pc:spChg chg="add mod">
          <ac:chgData name="Holmberg, Erica" userId="408a3cc7-349a-4b6d-b6a2-417ebcc80ea4" providerId="ADAL" clId="{EECBD2A8-36BA-48EF-ADC7-0AAAA8968AF3}" dt="2024-02-02T09:24:24.487" v="380" actId="20577"/>
          <ac:spMkLst>
            <pc:docMk/>
            <pc:sldMk cId="2158597635" sldId="260"/>
            <ac:spMk id="7" creationId="{B3B44C6E-9597-588F-C386-ADD843E801F3}"/>
          </ac:spMkLst>
        </pc:spChg>
        <pc:spChg chg="mod">
          <ac:chgData name="Holmberg, Erica" userId="408a3cc7-349a-4b6d-b6a2-417ebcc80ea4" providerId="ADAL" clId="{EECBD2A8-36BA-48EF-ADC7-0AAAA8968AF3}" dt="2024-02-02T09:21:18.130" v="272" actId="14100"/>
          <ac:spMkLst>
            <pc:docMk/>
            <pc:sldMk cId="2158597635" sldId="260"/>
            <ac:spMk id="8" creationId="{AA8FCE01-AB1A-0361-BAA7-AFB71EB5EDA4}"/>
          </ac:spMkLst>
        </pc:spChg>
        <pc:spChg chg="del mod">
          <ac:chgData name="Holmberg, Erica" userId="408a3cc7-349a-4b6d-b6a2-417ebcc80ea4" providerId="ADAL" clId="{EECBD2A8-36BA-48EF-ADC7-0AAAA8968AF3}" dt="2024-02-02T09:23:15.558" v="375" actId="478"/>
          <ac:spMkLst>
            <pc:docMk/>
            <pc:sldMk cId="2158597635" sldId="260"/>
            <ac:spMk id="9" creationId="{DC31A693-A65E-EA7E-4870-5759A25ACE2B}"/>
          </ac:spMkLst>
        </pc:spChg>
        <pc:spChg chg="mod">
          <ac:chgData name="Holmberg, Erica" userId="408a3cc7-349a-4b6d-b6a2-417ebcc80ea4" providerId="ADAL" clId="{EECBD2A8-36BA-48EF-ADC7-0AAAA8968AF3}" dt="2024-02-02T09:23:27.634" v="378" actId="1076"/>
          <ac:spMkLst>
            <pc:docMk/>
            <pc:sldMk cId="2158597635" sldId="260"/>
            <ac:spMk id="10" creationId="{014222C3-5061-EDF9-224D-073C9B8060FD}"/>
          </ac:spMkLst>
        </pc:spChg>
        <pc:picChg chg="mod modCrop">
          <ac:chgData name="Holmberg, Erica" userId="408a3cc7-349a-4b6d-b6a2-417ebcc80ea4" providerId="ADAL" clId="{EECBD2A8-36BA-48EF-ADC7-0AAAA8968AF3}" dt="2024-02-02T09:17:45.139" v="9" actId="1076"/>
          <ac:picMkLst>
            <pc:docMk/>
            <pc:sldMk cId="2158597635" sldId="260"/>
            <ac:picMk id="12" creationId="{F147D9E8-8797-BA68-A211-1AFC599AD074}"/>
          </ac:picMkLst>
        </pc:picChg>
      </pc:sldChg>
      <pc:sldChg chg="modSp mod">
        <pc:chgData name="Holmberg, Erica" userId="408a3cc7-349a-4b6d-b6a2-417ebcc80ea4" providerId="ADAL" clId="{EECBD2A8-36BA-48EF-ADC7-0AAAA8968AF3}" dt="2024-02-02T11:08:20.166" v="2165" actId="20577"/>
        <pc:sldMkLst>
          <pc:docMk/>
          <pc:sldMk cId="355020677" sldId="262"/>
        </pc:sldMkLst>
        <pc:spChg chg="mod">
          <ac:chgData name="Holmberg, Erica" userId="408a3cc7-349a-4b6d-b6a2-417ebcc80ea4" providerId="ADAL" clId="{EECBD2A8-36BA-48EF-ADC7-0AAAA8968AF3}" dt="2024-02-02T11:08:20.166" v="2165" actId="20577"/>
          <ac:spMkLst>
            <pc:docMk/>
            <pc:sldMk cId="355020677" sldId="262"/>
            <ac:spMk id="3" creationId="{2C2AB88E-C61B-0E06-A1DE-17410CE5A145}"/>
          </ac:spMkLst>
        </pc:spChg>
      </pc:sldChg>
      <pc:sldChg chg="addSp delSp modSp mod">
        <pc:chgData name="Holmberg, Erica" userId="408a3cc7-349a-4b6d-b6a2-417ebcc80ea4" providerId="ADAL" clId="{EECBD2A8-36BA-48EF-ADC7-0AAAA8968AF3}" dt="2024-02-02T09:37:09.383" v="467" actId="1076"/>
        <pc:sldMkLst>
          <pc:docMk/>
          <pc:sldMk cId="3091597425" sldId="266"/>
        </pc:sldMkLst>
        <pc:spChg chg="mod">
          <ac:chgData name="Holmberg, Erica" userId="408a3cc7-349a-4b6d-b6a2-417ebcc80ea4" providerId="ADAL" clId="{EECBD2A8-36BA-48EF-ADC7-0AAAA8968AF3}" dt="2024-02-02T09:34:27.019" v="388" actId="14100"/>
          <ac:spMkLst>
            <pc:docMk/>
            <pc:sldMk cId="3091597425" sldId="266"/>
            <ac:spMk id="3" creationId="{2C2AB88E-C61B-0E06-A1DE-17410CE5A145}"/>
          </ac:spMkLst>
        </pc:spChg>
        <pc:spChg chg="mod">
          <ac:chgData name="Holmberg, Erica" userId="408a3cc7-349a-4b6d-b6a2-417ebcc80ea4" providerId="ADAL" clId="{EECBD2A8-36BA-48EF-ADC7-0AAAA8968AF3}" dt="2024-02-02T09:37:02.813" v="464" actId="1076"/>
          <ac:spMkLst>
            <pc:docMk/>
            <pc:sldMk cId="3091597425" sldId="266"/>
            <ac:spMk id="7" creationId="{7B3A37CA-76E0-1D23-ED2A-203A99DB1D96}"/>
          </ac:spMkLst>
        </pc:spChg>
        <pc:spChg chg="mod">
          <ac:chgData name="Holmberg, Erica" userId="408a3cc7-349a-4b6d-b6a2-417ebcc80ea4" providerId="ADAL" clId="{EECBD2A8-36BA-48EF-ADC7-0AAAA8968AF3}" dt="2024-02-02T09:36:48.782" v="461" actId="27636"/>
          <ac:spMkLst>
            <pc:docMk/>
            <pc:sldMk cId="3091597425" sldId="266"/>
            <ac:spMk id="8" creationId="{AA8FCE01-AB1A-0361-BAA7-AFB71EB5EDA4}"/>
          </ac:spMkLst>
        </pc:spChg>
        <pc:picChg chg="del">
          <ac:chgData name="Holmberg, Erica" userId="408a3cc7-349a-4b6d-b6a2-417ebcc80ea4" providerId="ADAL" clId="{EECBD2A8-36BA-48EF-ADC7-0AAAA8968AF3}" dt="2024-02-02T09:34:05.690" v="383" actId="478"/>
          <ac:picMkLst>
            <pc:docMk/>
            <pc:sldMk cId="3091597425" sldId="266"/>
            <ac:picMk id="6" creationId="{5ADE674C-3BD7-88CF-A337-FD0F37AB34BE}"/>
          </ac:picMkLst>
        </pc:picChg>
        <pc:picChg chg="add mod">
          <ac:chgData name="Holmberg, Erica" userId="408a3cc7-349a-4b6d-b6a2-417ebcc80ea4" providerId="ADAL" clId="{EECBD2A8-36BA-48EF-ADC7-0AAAA8968AF3}" dt="2024-02-02T09:37:09.383" v="467" actId="1076"/>
          <ac:picMkLst>
            <pc:docMk/>
            <pc:sldMk cId="3091597425" sldId="266"/>
            <ac:picMk id="9" creationId="{C8DE4E72-0F4E-8490-C683-63F425D1D59A}"/>
          </ac:picMkLst>
        </pc:picChg>
        <pc:picChg chg="add mod">
          <ac:chgData name="Holmberg, Erica" userId="408a3cc7-349a-4b6d-b6a2-417ebcc80ea4" providerId="ADAL" clId="{EECBD2A8-36BA-48EF-ADC7-0AAAA8968AF3}" dt="2024-02-02T09:36:53.061" v="462" actId="1076"/>
          <ac:picMkLst>
            <pc:docMk/>
            <pc:sldMk cId="3091597425" sldId="266"/>
            <ac:picMk id="11" creationId="{FE3D6C4F-9119-C453-2233-22E08D3208AF}"/>
          </ac:picMkLst>
        </pc:picChg>
        <pc:picChg chg="add mod">
          <ac:chgData name="Holmberg, Erica" userId="408a3cc7-349a-4b6d-b6a2-417ebcc80ea4" providerId="ADAL" clId="{EECBD2A8-36BA-48EF-ADC7-0AAAA8968AF3}" dt="2024-02-02T09:37:00.214" v="463" actId="1076"/>
          <ac:picMkLst>
            <pc:docMk/>
            <pc:sldMk cId="3091597425" sldId="266"/>
            <ac:picMk id="12" creationId="{C901ADA0-FF8A-A75B-5C61-A535ED3B1E7D}"/>
          </ac:picMkLst>
        </pc:picChg>
      </pc:sldChg>
      <pc:sldChg chg="addSp delSp modSp mod ord">
        <pc:chgData name="Holmberg, Erica" userId="408a3cc7-349a-4b6d-b6a2-417ebcc80ea4" providerId="ADAL" clId="{EECBD2A8-36BA-48EF-ADC7-0AAAA8968AF3}" dt="2024-02-02T11:06:28.890" v="2001" actId="1076"/>
        <pc:sldMkLst>
          <pc:docMk/>
          <pc:sldMk cId="3759838658" sldId="267"/>
        </pc:sldMkLst>
        <pc:spChg chg="mod">
          <ac:chgData name="Holmberg, Erica" userId="408a3cc7-349a-4b6d-b6a2-417ebcc80ea4" providerId="ADAL" clId="{EECBD2A8-36BA-48EF-ADC7-0AAAA8968AF3}" dt="2024-02-02T09:44:10.232" v="1187" actId="1076"/>
          <ac:spMkLst>
            <pc:docMk/>
            <pc:sldMk cId="3759838658" sldId="267"/>
            <ac:spMk id="2" creationId="{615989B5-D797-324C-6C0E-A81E34040DA6}"/>
          </ac:spMkLst>
        </pc:spChg>
        <pc:spChg chg="mod">
          <ac:chgData name="Holmberg, Erica" userId="408a3cc7-349a-4b6d-b6a2-417ebcc80ea4" providerId="ADAL" clId="{EECBD2A8-36BA-48EF-ADC7-0AAAA8968AF3}" dt="2024-02-02T09:39:47.906" v="847" actId="27636"/>
          <ac:spMkLst>
            <pc:docMk/>
            <pc:sldMk cId="3759838658" sldId="267"/>
            <ac:spMk id="3" creationId="{2C2AB88E-C61B-0E06-A1DE-17410CE5A145}"/>
          </ac:spMkLst>
        </pc:spChg>
        <pc:spChg chg="add del mod">
          <ac:chgData name="Holmberg, Erica" userId="408a3cc7-349a-4b6d-b6a2-417ebcc80ea4" providerId="ADAL" clId="{EECBD2A8-36BA-48EF-ADC7-0AAAA8968AF3}" dt="2024-02-02T09:40:04.625" v="850"/>
          <ac:spMkLst>
            <pc:docMk/>
            <pc:sldMk cId="3759838658" sldId="267"/>
            <ac:spMk id="5" creationId="{528640BE-EEC8-E399-F0AD-7781B2CF2EAA}"/>
          </ac:spMkLst>
        </pc:spChg>
        <pc:spChg chg="add mod">
          <ac:chgData name="Holmberg, Erica" userId="408a3cc7-349a-4b6d-b6a2-417ebcc80ea4" providerId="ADAL" clId="{EECBD2A8-36BA-48EF-ADC7-0AAAA8968AF3}" dt="2024-02-02T11:06:28.890" v="2001" actId="1076"/>
          <ac:spMkLst>
            <pc:docMk/>
            <pc:sldMk cId="3759838658" sldId="267"/>
            <ac:spMk id="7" creationId="{4B023456-3B8E-0063-82F8-B2891BCA89BC}"/>
          </ac:spMkLst>
        </pc:spChg>
        <pc:picChg chg="del">
          <ac:chgData name="Holmberg, Erica" userId="408a3cc7-349a-4b6d-b6a2-417ebcc80ea4" providerId="ADAL" clId="{EECBD2A8-36BA-48EF-ADC7-0AAAA8968AF3}" dt="2024-02-02T09:37:23.048" v="469" actId="478"/>
          <ac:picMkLst>
            <pc:docMk/>
            <pc:sldMk cId="3759838658" sldId="267"/>
            <ac:picMk id="6" creationId="{82B30556-4E9D-BA34-8592-FEB22E4914C0}"/>
          </ac:picMkLst>
        </pc:picChg>
        <pc:picChg chg="mod">
          <ac:chgData name="Holmberg, Erica" userId="408a3cc7-349a-4b6d-b6a2-417ebcc80ea4" providerId="ADAL" clId="{EECBD2A8-36BA-48EF-ADC7-0AAAA8968AF3}" dt="2024-02-02T09:38:14.527" v="601" actId="1076"/>
          <ac:picMkLst>
            <pc:docMk/>
            <pc:sldMk cId="3759838658" sldId="267"/>
            <ac:picMk id="8" creationId="{56A58DD1-E669-99F2-E5EA-232A9E4D4C96}"/>
          </ac:picMkLst>
        </pc:picChg>
      </pc:sldChg>
      <pc:sldChg chg="del">
        <pc:chgData name="Holmberg, Erica" userId="408a3cc7-349a-4b6d-b6a2-417ebcc80ea4" providerId="ADAL" clId="{EECBD2A8-36BA-48EF-ADC7-0AAAA8968AF3}" dt="2024-02-02T09:37:17.755" v="468" actId="47"/>
        <pc:sldMkLst>
          <pc:docMk/>
          <pc:sldMk cId="2110935941" sldId="268"/>
        </pc:sldMkLst>
      </pc:sldChg>
      <pc:sldChg chg="modSp new mod">
        <pc:chgData name="Holmberg, Erica" userId="408a3cc7-349a-4b6d-b6a2-417ebcc80ea4" providerId="ADAL" clId="{EECBD2A8-36BA-48EF-ADC7-0AAAA8968AF3}" dt="2024-02-05T11:27:12.609" v="2296" actId="27636"/>
        <pc:sldMkLst>
          <pc:docMk/>
          <pc:sldMk cId="2562941683" sldId="268"/>
        </pc:sldMkLst>
        <pc:spChg chg="mod">
          <ac:chgData name="Holmberg, Erica" userId="408a3cc7-349a-4b6d-b6a2-417ebcc80ea4" providerId="ADAL" clId="{EECBD2A8-36BA-48EF-ADC7-0AAAA8968AF3}" dt="2024-02-02T09:45:57.952" v="1301" actId="20577"/>
          <ac:spMkLst>
            <pc:docMk/>
            <pc:sldMk cId="2562941683" sldId="268"/>
            <ac:spMk id="2" creationId="{F3EA8F13-C89A-2ACD-036C-71BD18675A27}"/>
          </ac:spMkLst>
        </pc:spChg>
        <pc:spChg chg="mod">
          <ac:chgData name="Holmberg, Erica" userId="408a3cc7-349a-4b6d-b6a2-417ebcc80ea4" providerId="ADAL" clId="{EECBD2A8-36BA-48EF-ADC7-0AAAA8968AF3}" dt="2024-02-05T11:27:12.609" v="2296" actId="27636"/>
          <ac:spMkLst>
            <pc:docMk/>
            <pc:sldMk cId="2562941683" sldId="268"/>
            <ac:spMk id="3" creationId="{6275F352-E4A1-C09A-4D85-AB6248C43C07}"/>
          </ac:spMkLst>
        </pc:spChg>
      </pc:sldChg>
      <pc:sldChg chg="new del">
        <pc:chgData name="Holmberg, Erica" userId="408a3cc7-349a-4b6d-b6a2-417ebcc80ea4" providerId="ADAL" clId="{EECBD2A8-36BA-48EF-ADC7-0AAAA8968AF3}" dt="2024-02-05T12:13:18.517" v="2473" actId="47"/>
        <pc:sldMkLst>
          <pc:docMk/>
          <pc:sldMk cId="2342341175" sldId="269"/>
        </pc:sldMkLst>
      </pc:sldChg>
      <pc:sldChg chg="modSp add mod">
        <pc:chgData name="Holmberg, Erica" userId="408a3cc7-349a-4b6d-b6a2-417ebcc80ea4" providerId="ADAL" clId="{EECBD2A8-36BA-48EF-ADC7-0AAAA8968AF3}" dt="2024-02-05T12:16:41.708" v="2872" actId="20577"/>
        <pc:sldMkLst>
          <pc:docMk/>
          <pc:sldMk cId="2542395302" sldId="270"/>
        </pc:sldMkLst>
        <pc:spChg chg="mod">
          <ac:chgData name="Holmberg, Erica" userId="408a3cc7-349a-4b6d-b6a2-417ebcc80ea4" providerId="ADAL" clId="{EECBD2A8-36BA-48EF-ADC7-0AAAA8968AF3}" dt="2024-02-05T12:13:25.921" v="2485" actId="20577"/>
          <ac:spMkLst>
            <pc:docMk/>
            <pc:sldMk cId="2542395302" sldId="270"/>
            <ac:spMk id="2" creationId="{6D3A2FA9-4EDC-AF40-4983-0F871E765586}"/>
          </ac:spMkLst>
        </pc:spChg>
        <pc:spChg chg="mod">
          <ac:chgData name="Holmberg, Erica" userId="408a3cc7-349a-4b6d-b6a2-417ebcc80ea4" providerId="ADAL" clId="{EECBD2A8-36BA-48EF-ADC7-0AAAA8968AF3}" dt="2024-02-05T12:16:41.708" v="2872" actId="20577"/>
          <ac:spMkLst>
            <pc:docMk/>
            <pc:sldMk cId="2542395302" sldId="270"/>
            <ac:spMk id="3" creationId="{90D26686-0833-1C5F-4C7D-DDA15C4F39CD}"/>
          </ac:spMkLst>
        </pc:spChg>
      </pc:sldChg>
    </pc:docChg>
  </pc:docChgLst>
  <pc:docChgLst>
    <pc:chgData name="Holmberg, Erica" userId="408a3cc7-349a-4b6d-b6a2-417ebcc80ea4" providerId="ADAL" clId="{8325A4D2-0C85-4A08-ABDF-4E1B0B15725E}"/>
    <pc:docChg chg="undo custSel addSld delSld modSld sldOrd">
      <pc:chgData name="Holmberg, Erica" userId="408a3cc7-349a-4b6d-b6a2-417ebcc80ea4" providerId="ADAL" clId="{8325A4D2-0C85-4A08-ABDF-4E1B0B15725E}" dt="2023-10-03T09:01:47.210" v="2075" actId="1076"/>
      <pc:docMkLst>
        <pc:docMk/>
      </pc:docMkLst>
      <pc:sldChg chg="modSp mod">
        <pc:chgData name="Holmberg, Erica" userId="408a3cc7-349a-4b6d-b6a2-417ebcc80ea4" providerId="ADAL" clId="{8325A4D2-0C85-4A08-ABDF-4E1B0B15725E}" dt="2023-10-02T15:04:20.577" v="13" actId="20577"/>
        <pc:sldMkLst>
          <pc:docMk/>
          <pc:sldMk cId="3270050725" sldId="256"/>
        </pc:sldMkLst>
        <pc:spChg chg="mod">
          <ac:chgData name="Holmberg, Erica" userId="408a3cc7-349a-4b6d-b6a2-417ebcc80ea4" providerId="ADAL" clId="{8325A4D2-0C85-4A08-ABDF-4E1B0B15725E}" dt="2023-10-02T15:04:20.577" v="13" actId="20577"/>
          <ac:spMkLst>
            <pc:docMk/>
            <pc:sldMk cId="3270050725" sldId="256"/>
            <ac:spMk id="5" creationId="{15CC4EC3-B902-C78F-06F7-266504925DDA}"/>
          </ac:spMkLst>
        </pc:spChg>
      </pc:sldChg>
      <pc:sldChg chg="addSp delSp modSp mod">
        <pc:chgData name="Holmberg, Erica" userId="408a3cc7-349a-4b6d-b6a2-417ebcc80ea4" providerId="ADAL" clId="{8325A4D2-0C85-4A08-ABDF-4E1B0B15725E}" dt="2023-10-03T08:58:38.251" v="2063" actId="14100"/>
        <pc:sldMkLst>
          <pc:docMk/>
          <pc:sldMk cId="1725518752" sldId="257"/>
        </pc:sldMkLst>
        <pc:spChg chg="mod">
          <ac:chgData name="Holmberg, Erica" userId="408a3cc7-349a-4b6d-b6a2-417ebcc80ea4" providerId="ADAL" clId="{8325A4D2-0C85-4A08-ABDF-4E1B0B15725E}" dt="2023-10-02T15:22:52.400" v="973" actId="20577"/>
          <ac:spMkLst>
            <pc:docMk/>
            <pc:sldMk cId="1725518752" sldId="257"/>
            <ac:spMk id="2" creationId="{615989B5-D797-324C-6C0E-A81E34040DA6}"/>
          </ac:spMkLst>
        </pc:spChg>
        <pc:spChg chg="mod">
          <ac:chgData name="Holmberg, Erica" userId="408a3cc7-349a-4b6d-b6a2-417ebcc80ea4" providerId="ADAL" clId="{8325A4D2-0C85-4A08-ABDF-4E1B0B15725E}" dt="2023-10-03T08:40:24.650" v="2004" actId="20578"/>
          <ac:spMkLst>
            <pc:docMk/>
            <pc:sldMk cId="1725518752" sldId="257"/>
            <ac:spMk id="3" creationId="{2C2AB88E-C61B-0E06-A1DE-17410CE5A145}"/>
          </ac:spMkLst>
        </pc:spChg>
        <pc:picChg chg="add del mod ord modCrop">
          <ac:chgData name="Holmberg, Erica" userId="408a3cc7-349a-4b6d-b6a2-417ebcc80ea4" providerId="ADAL" clId="{8325A4D2-0C85-4A08-ABDF-4E1B0B15725E}" dt="2023-10-03T08:58:20.548" v="2059" actId="478"/>
          <ac:picMkLst>
            <pc:docMk/>
            <pc:sldMk cId="1725518752" sldId="257"/>
            <ac:picMk id="6" creationId="{2834C862-EF65-B05C-CF53-A3F1B35B4E39}"/>
          </ac:picMkLst>
        </pc:picChg>
        <pc:picChg chg="add mod">
          <ac:chgData name="Holmberg, Erica" userId="408a3cc7-349a-4b6d-b6a2-417ebcc80ea4" providerId="ADAL" clId="{8325A4D2-0C85-4A08-ABDF-4E1B0B15725E}" dt="2023-10-03T08:58:38.251" v="2063" actId="14100"/>
          <ac:picMkLst>
            <pc:docMk/>
            <pc:sldMk cId="1725518752" sldId="257"/>
            <ac:picMk id="7" creationId="{9B420DED-04ED-6D5F-FF6D-6D7D4AA5494D}"/>
          </ac:picMkLst>
        </pc:picChg>
      </pc:sldChg>
      <pc:sldChg chg="addSp delSp modSp mod">
        <pc:chgData name="Holmberg, Erica" userId="408a3cc7-349a-4b6d-b6a2-417ebcc80ea4" providerId="ADAL" clId="{8325A4D2-0C85-4A08-ABDF-4E1B0B15725E}" dt="2023-10-03T08:56:15.236" v="2058" actId="14100"/>
        <pc:sldMkLst>
          <pc:docMk/>
          <pc:sldMk cId="3269882618" sldId="258"/>
        </pc:sldMkLst>
        <pc:spChg chg="mod">
          <ac:chgData name="Holmberg, Erica" userId="408a3cc7-349a-4b6d-b6a2-417ebcc80ea4" providerId="ADAL" clId="{8325A4D2-0C85-4A08-ABDF-4E1B0B15725E}" dt="2023-10-03T08:32:28.967" v="1474" actId="20577"/>
          <ac:spMkLst>
            <pc:docMk/>
            <pc:sldMk cId="3269882618" sldId="258"/>
            <ac:spMk id="2" creationId="{615989B5-D797-324C-6C0E-A81E34040DA6}"/>
          </ac:spMkLst>
        </pc:spChg>
        <pc:spChg chg="mod">
          <ac:chgData name="Holmberg, Erica" userId="408a3cc7-349a-4b6d-b6a2-417ebcc80ea4" providerId="ADAL" clId="{8325A4D2-0C85-4A08-ABDF-4E1B0B15725E}" dt="2023-10-03T08:47:32.013" v="2036" actId="404"/>
          <ac:spMkLst>
            <pc:docMk/>
            <pc:sldMk cId="3269882618" sldId="258"/>
            <ac:spMk id="3" creationId="{2C2AB88E-C61B-0E06-A1DE-17410CE5A145}"/>
          </ac:spMkLst>
        </pc:spChg>
        <pc:picChg chg="add del mod">
          <ac:chgData name="Holmberg, Erica" userId="408a3cc7-349a-4b6d-b6a2-417ebcc80ea4" providerId="ADAL" clId="{8325A4D2-0C85-4A08-ABDF-4E1B0B15725E}" dt="2023-10-03T08:56:07.804" v="2055" actId="478"/>
          <ac:picMkLst>
            <pc:docMk/>
            <pc:sldMk cId="3269882618" sldId="258"/>
            <ac:picMk id="6" creationId="{F8399B87-F7B0-FFE6-F28D-9BA6811AF663}"/>
          </ac:picMkLst>
        </pc:picChg>
        <pc:picChg chg="add mod">
          <ac:chgData name="Holmberg, Erica" userId="408a3cc7-349a-4b6d-b6a2-417ebcc80ea4" providerId="ADAL" clId="{8325A4D2-0C85-4A08-ABDF-4E1B0B15725E}" dt="2023-10-03T08:56:15.236" v="2058" actId="14100"/>
          <ac:picMkLst>
            <pc:docMk/>
            <pc:sldMk cId="3269882618" sldId="258"/>
            <ac:picMk id="7" creationId="{381D50DD-11CF-288C-A944-BDBE27D4EECB}"/>
          </ac:picMkLst>
        </pc:picChg>
      </pc:sldChg>
      <pc:sldChg chg="del">
        <pc:chgData name="Holmberg, Erica" userId="408a3cc7-349a-4b6d-b6a2-417ebcc80ea4" providerId="ADAL" clId="{8325A4D2-0C85-4A08-ABDF-4E1B0B15725E}" dt="2023-10-02T15:27:07.071" v="999" actId="47"/>
        <pc:sldMkLst>
          <pc:docMk/>
          <pc:sldMk cId="4262995428" sldId="259"/>
        </pc:sldMkLst>
      </pc:sldChg>
      <pc:sldChg chg="addSp delSp modSp mod ord">
        <pc:chgData name="Holmberg, Erica" userId="408a3cc7-349a-4b6d-b6a2-417ebcc80ea4" providerId="ADAL" clId="{8325A4D2-0C85-4A08-ABDF-4E1B0B15725E}" dt="2023-10-03T08:28:19.927" v="1218" actId="2085"/>
        <pc:sldMkLst>
          <pc:docMk/>
          <pc:sldMk cId="2158597635" sldId="260"/>
        </pc:sldMkLst>
        <pc:spChg chg="mod">
          <ac:chgData name="Holmberg, Erica" userId="408a3cc7-349a-4b6d-b6a2-417ebcc80ea4" providerId="ADAL" clId="{8325A4D2-0C85-4A08-ABDF-4E1B0B15725E}" dt="2023-10-02T15:05:41.145" v="88" actId="20577"/>
          <ac:spMkLst>
            <pc:docMk/>
            <pc:sldMk cId="2158597635" sldId="260"/>
            <ac:spMk id="2" creationId="{615989B5-D797-324C-6C0E-A81E34040DA6}"/>
          </ac:spMkLst>
        </pc:spChg>
        <pc:spChg chg="mod">
          <ac:chgData name="Holmberg, Erica" userId="408a3cc7-349a-4b6d-b6a2-417ebcc80ea4" providerId="ADAL" clId="{8325A4D2-0C85-4A08-ABDF-4E1B0B15725E}" dt="2023-10-03T08:28:13.968" v="1217" actId="2085"/>
          <ac:spMkLst>
            <pc:docMk/>
            <pc:sldMk cId="2158597635" sldId="260"/>
            <ac:spMk id="3" creationId="{2C2AB88E-C61B-0E06-A1DE-17410CE5A145}"/>
          </ac:spMkLst>
        </pc:spChg>
        <pc:spChg chg="add mod">
          <ac:chgData name="Holmberg, Erica" userId="408a3cc7-349a-4b6d-b6a2-417ebcc80ea4" providerId="ADAL" clId="{8325A4D2-0C85-4A08-ABDF-4E1B0B15725E}" dt="2023-10-03T08:28:19.927" v="1218" actId="2085"/>
          <ac:spMkLst>
            <pc:docMk/>
            <pc:sldMk cId="2158597635" sldId="260"/>
            <ac:spMk id="8" creationId="{AA8FCE01-AB1A-0361-BAA7-AFB71EB5EDA4}"/>
          </ac:spMkLst>
        </pc:spChg>
        <pc:spChg chg="add mod">
          <ac:chgData name="Holmberg, Erica" userId="408a3cc7-349a-4b6d-b6a2-417ebcc80ea4" providerId="ADAL" clId="{8325A4D2-0C85-4A08-ABDF-4E1B0B15725E}" dt="2023-10-02T15:12:45.448" v="525" actId="1076"/>
          <ac:spMkLst>
            <pc:docMk/>
            <pc:sldMk cId="2158597635" sldId="260"/>
            <ac:spMk id="9" creationId="{DC31A693-A65E-EA7E-4870-5759A25ACE2B}"/>
          </ac:spMkLst>
        </pc:spChg>
        <pc:spChg chg="add mod">
          <ac:chgData name="Holmberg, Erica" userId="408a3cc7-349a-4b6d-b6a2-417ebcc80ea4" providerId="ADAL" clId="{8325A4D2-0C85-4A08-ABDF-4E1B0B15725E}" dt="2023-10-02T15:16:30.576" v="702" actId="20577"/>
          <ac:spMkLst>
            <pc:docMk/>
            <pc:sldMk cId="2158597635" sldId="260"/>
            <ac:spMk id="10" creationId="{014222C3-5061-EDF9-224D-073C9B8060FD}"/>
          </ac:spMkLst>
        </pc:spChg>
        <pc:picChg chg="del">
          <ac:chgData name="Holmberg, Erica" userId="408a3cc7-349a-4b6d-b6a2-417ebcc80ea4" providerId="ADAL" clId="{8325A4D2-0C85-4A08-ABDF-4E1B0B15725E}" dt="2023-10-02T15:05:37.082" v="77" actId="478"/>
          <ac:picMkLst>
            <pc:docMk/>
            <pc:sldMk cId="2158597635" sldId="260"/>
            <ac:picMk id="5" creationId="{8BB4EF15-42E2-CEB5-F282-8FB5240D50AB}"/>
          </ac:picMkLst>
        </pc:picChg>
        <pc:picChg chg="del">
          <ac:chgData name="Holmberg, Erica" userId="408a3cc7-349a-4b6d-b6a2-417ebcc80ea4" providerId="ADAL" clId="{8325A4D2-0C85-4A08-ABDF-4E1B0B15725E}" dt="2023-10-02T15:05:36.608" v="76" actId="478"/>
          <ac:picMkLst>
            <pc:docMk/>
            <pc:sldMk cId="2158597635" sldId="260"/>
            <ac:picMk id="6" creationId="{783B33C8-A58B-EDA4-60D1-A3AC48F81FCE}"/>
          </ac:picMkLst>
        </pc:picChg>
        <pc:picChg chg="del">
          <ac:chgData name="Holmberg, Erica" userId="408a3cc7-349a-4b6d-b6a2-417ebcc80ea4" providerId="ADAL" clId="{8325A4D2-0C85-4A08-ABDF-4E1B0B15725E}" dt="2023-10-02T15:05:35.802" v="75" actId="478"/>
          <ac:picMkLst>
            <pc:docMk/>
            <pc:sldMk cId="2158597635" sldId="260"/>
            <ac:picMk id="7" creationId="{A65CC201-6351-2DAA-C9B5-A752B33DE706}"/>
          </ac:picMkLst>
        </pc:picChg>
        <pc:picChg chg="add mod ord modCrop">
          <ac:chgData name="Holmberg, Erica" userId="408a3cc7-349a-4b6d-b6a2-417ebcc80ea4" providerId="ADAL" clId="{8325A4D2-0C85-4A08-ABDF-4E1B0B15725E}" dt="2023-10-02T15:12:35.712" v="522" actId="1076"/>
          <ac:picMkLst>
            <pc:docMk/>
            <pc:sldMk cId="2158597635" sldId="260"/>
            <ac:picMk id="12" creationId="{F147D9E8-8797-BA68-A211-1AFC599AD074}"/>
          </ac:picMkLst>
        </pc:picChg>
      </pc:sldChg>
      <pc:sldChg chg="del">
        <pc:chgData name="Holmberg, Erica" userId="408a3cc7-349a-4b6d-b6a2-417ebcc80ea4" providerId="ADAL" clId="{8325A4D2-0C85-4A08-ABDF-4E1B0B15725E}" dt="2023-10-02T15:27:10.268" v="1000" actId="47"/>
        <pc:sldMkLst>
          <pc:docMk/>
          <pc:sldMk cId="3798709925" sldId="261"/>
        </pc:sldMkLst>
      </pc:sldChg>
      <pc:sldChg chg="addSp delSp modSp mod setBg">
        <pc:chgData name="Holmberg, Erica" userId="408a3cc7-349a-4b6d-b6a2-417ebcc80ea4" providerId="ADAL" clId="{8325A4D2-0C85-4A08-ABDF-4E1B0B15725E}" dt="2023-10-03T09:01:47.210" v="2075" actId="1076"/>
        <pc:sldMkLst>
          <pc:docMk/>
          <pc:sldMk cId="355020677" sldId="262"/>
        </pc:sldMkLst>
        <pc:spChg chg="mod">
          <ac:chgData name="Holmberg, Erica" userId="408a3cc7-349a-4b6d-b6a2-417ebcc80ea4" providerId="ADAL" clId="{8325A4D2-0C85-4A08-ABDF-4E1B0B15725E}" dt="2023-10-03T09:01:47.210" v="2075" actId="1076"/>
          <ac:spMkLst>
            <pc:docMk/>
            <pc:sldMk cId="355020677" sldId="262"/>
            <ac:spMk id="3" creationId="{2C2AB88E-C61B-0E06-A1DE-17410CE5A145}"/>
          </ac:spMkLst>
        </pc:spChg>
        <pc:spChg chg="add del">
          <ac:chgData name="Holmberg, Erica" userId="408a3cc7-349a-4b6d-b6a2-417ebcc80ea4" providerId="ADAL" clId="{8325A4D2-0C85-4A08-ABDF-4E1B0B15725E}" dt="2023-10-03T09:01:40.790" v="2073" actId="26606"/>
          <ac:spMkLst>
            <pc:docMk/>
            <pc:sldMk cId="355020677" sldId="262"/>
            <ac:spMk id="11" creationId="{79BB35BC-D5C2-4C8B-A22A-A71E6191913B}"/>
          </ac:spMkLst>
        </pc:spChg>
        <pc:spChg chg="add">
          <ac:chgData name="Holmberg, Erica" userId="408a3cc7-349a-4b6d-b6a2-417ebcc80ea4" providerId="ADAL" clId="{8325A4D2-0C85-4A08-ABDF-4E1B0B15725E}" dt="2023-10-03T09:01:40.798" v="2074" actId="26606"/>
          <ac:spMkLst>
            <pc:docMk/>
            <pc:sldMk cId="355020677" sldId="262"/>
            <ac:spMk id="13" creationId="{D1EA859B-E555-4109-94F3-6700E046E008}"/>
          </ac:spMkLst>
        </pc:spChg>
        <pc:spChg chg="add">
          <ac:chgData name="Holmberg, Erica" userId="408a3cc7-349a-4b6d-b6a2-417ebcc80ea4" providerId="ADAL" clId="{8325A4D2-0C85-4A08-ABDF-4E1B0B15725E}" dt="2023-10-03T09:01:40.798" v="2074" actId="26606"/>
          <ac:spMkLst>
            <pc:docMk/>
            <pc:sldMk cId="355020677" sldId="262"/>
            <ac:spMk id="14" creationId="{04812C46-200A-4DEB-A05E-3ED6C68C2387}"/>
          </ac:spMkLst>
        </pc:spChg>
        <pc:picChg chg="add del mod ord">
          <ac:chgData name="Holmberg, Erica" userId="408a3cc7-349a-4b6d-b6a2-417ebcc80ea4" providerId="ADAL" clId="{8325A4D2-0C85-4A08-ABDF-4E1B0B15725E}" dt="2023-10-03T09:01:21.811" v="2068" actId="478"/>
          <ac:picMkLst>
            <pc:docMk/>
            <pc:sldMk cId="355020677" sldId="262"/>
            <ac:picMk id="5" creationId="{17312F3E-09A7-7478-9E68-86B4AD8B1AEC}"/>
          </ac:picMkLst>
        </pc:picChg>
        <pc:picChg chg="add mod ord">
          <ac:chgData name="Holmberg, Erica" userId="408a3cc7-349a-4b6d-b6a2-417ebcc80ea4" providerId="ADAL" clId="{8325A4D2-0C85-4A08-ABDF-4E1B0B15725E}" dt="2023-10-03T09:01:40.798" v="2074" actId="26606"/>
          <ac:picMkLst>
            <pc:docMk/>
            <pc:sldMk cId="355020677" sldId="262"/>
            <ac:picMk id="6" creationId="{4B658BBC-D745-E5A6-D289-19E8BF31FFF7}"/>
          </ac:picMkLst>
        </pc:picChg>
      </pc:sldChg>
      <pc:sldChg chg="modSp mod">
        <pc:chgData name="Holmberg, Erica" userId="408a3cc7-349a-4b6d-b6a2-417ebcc80ea4" providerId="ADAL" clId="{8325A4D2-0C85-4A08-ABDF-4E1B0B15725E}" dt="2023-10-03T08:34:44.084" v="1633" actId="12"/>
        <pc:sldMkLst>
          <pc:docMk/>
          <pc:sldMk cId="3292374269" sldId="263"/>
        </pc:sldMkLst>
        <pc:spChg chg="mod">
          <ac:chgData name="Holmberg, Erica" userId="408a3cc7-349a-4b6d-b6a2-417ebcc80ea4" providerId="ADAL" clId="{8325A4D2-0C85-4A08-ABDF-4E1B0B15725E}" dt="2023-10-03T08:34:44.084" v="1633" actId="12"/>
          <ac:spMkLst>
            <pc:docMk/>
            <pc:sldMk cId="3292374269" sldId="263"/>
            <ac:spMk id="3" creationId="{90D26686-0833-1C5F-4C7D-DDA15C4F39CD}"/>
          </ac:spMkLst>
        </pc:spChg>
      </pc:sldChg>
      <pc:sldChg chg="addSp delSp modSp add mod">
        <pc:chgData name="Holmberg, Erica" userId="408a3cc7-349a-4b6d-b6a2-417ebcc80ea4" providerId="ADAL" clId="{8325A4D2-0C85-4A08-ABDF-4E1B0B15725E}" dt="2023-10-02T15:18:16.026" v="902" actId="1076"/>
        <pc:sldMkLst>
          <pc:docMk/>
          <pc:sldMk cId="3091597425" sldId="266"/>
        </pc:sldMkLst>
        <pc:spChg chg="mod">
          <ac:chgData name="Holmberg, Erica" userId="408a3cc7-349a-4b6d-b6a2-417ebcc80ea4" providerId="ADAL" clId="{8325A4D2-0C85-4A08-ABDF-4E1B0B15725E}" dt="2023-10-02T15:13:18.089" v="552" actId="20577"/>
          <ac:spMkLst>
            <pc:docMk/>
            <pc:sldMk cId="3091597425" sldId="266"/>
            <ac:spMk id="2" creationId="{615989B5-D797-324C-6C0E-A81E34040DA6}"/>
          </ac:spMkLst>
        </pc:spChg>
        <pc:spChg chg="mod">
          <ac:chgData name="Holmberg, Erica" userId="408a3cc7-349a-4b6d-b6a2-417ebcc80ea4" providerId="ADAL" clId="{8325A4D2-0C85-4A08-ABDF-4E1B0B15725E}" dt="2023-10-02T15:15:58.936" v="658" actId="255"/>
          <ac:spMkLst>
            <pc:docMk/>
            <pc:sldMk cId="3091597425" sldId="266"/>
            <ac:spMk id="3" creationId="{2C2AB88E-C61B-0E06-A1DE-17410CE5A145}"/>
          </ac:spMkLst>
        </pc:spChg>
        <pc:spChg chg="add mod">
          <ac:chgData name="Holmberg, Erica" userId="408a3cc7-349a-4b6d-b6a2-417ebcc80ea4" providerId="ADAL" clId="{8325A4D2-0C85-4A08-ABDF-4E1B0B15725E}" dt="2023-10-02T15:18:16.026" v="902" actId="1076"/>
          <ac:spMkLst>
            <pc:docMk/>
            <pc:sldMk cId="3091597425" sldId="266"/>
            <ac:spMk id="7" creationId="{7B3A37CA-76E0-1D23-ED2A-203A99DB1D96}"/>
          </ac:spMkLst>
        </pc:spChg>
        <pc:spChg chg="mod">
          <ac:chgData name="Holmberg, Erica" userId="408a3cc7-349a-4b6d-b6a2-417ebcc80ea4" providerId="ADAL" clId="{8325A4D2-0C85-4A08-ABDF-4E1B0B15725E}" dt="2023-10-02T15:18:11.843" v="901" actId="1076"/>
          <ac:spMkLst>
            <pc:docMk/>
            <pc:sldMk cId="3091597425" sldId="266"/>
            <ac:spMk id="8" creationId="{AA8FCE01-AB1A-0361-BAA7-AFB71EB5EDA4}"/>
          </ac:spMkLst>
        </pc:spChg>
        <pc:spChg chg="del">
          <ac:chgData name="Holmberg, Erica" userId="408a3cc7-349a-4b6d-b6a2-417ebcc80ea4" providerId="ADAL" clId="{8325A4D2-0C85-4A08-ABDF-4E1B0B15725E}" dt="2023-10-02T15:17:07.908" v="734" actId="478"/>
          <ac:spMkLst>
            <pc:docMk/>
            <pc:sldMk cId="3091597425" sldId="266"/>
            <ac:spMk id="9" creationId="{DC31A693-A65E-EA7E-4870-5759A25ACE2B}"/>
          </ac:spMkLst>
        </pc:spChg>
        <pc:spChg chg="del">
          <ac:chgData name="Holmberg, Erica" userId="408a3cc7-349a-4b6d-b6a2-417ebcc80ea4" providerId="ADAL" clId="{8325A4D2-0C85-4A08-ABDF-4E1B0B15725E}" dt="2023-10-02T15:16:13.435" v="659" actId="478"/>
          <ac:spMkLst>
            <pc:docMk/>
            <pc:sldMk cId="3091597425" sldId="266"/>
            <ac:spMk id="10" creationId="{014222C3-5061-EDF9-224D-073C9B8060FD}"/>
          </ac:spMkLst>
        </pc:spChg>
        <pc:picChg chg="add mod">
          <ac:chgData name="Holmberg, Erica" userId="408a3cc7-349a-4b6d-b6a2-417ebcc80ea4" providerId="ADAL" clId="{8325A4D2-0C85-4A08-ABDF-4E1B0B15725E}" dt="2023-10-02T15:17:04.208" v="733" actId="1076"/>
          <ac:picMkLst>
            <pc:docMk/>
            <pc:sldMk cId="3091597425" sldId="266"/>
            <ac:picMk id="6" creationId="{5ADE674C-3BD7-88CF-A337-FD0F37AB34BE}"/>
          </ac:picMkLst>
        </pc:picChg>
        <pc:picChg chg="del">
          <ac:chgData name="Holmberg, Erica" userId="408a3cc7-349a-4b6d-b6a2-417ebcc80ea4" providerId="ADAL" clId="{8325A4D2-0C85-4A08-ABDF-4E1B0B15725E}" dt="2023-10-02T15:13:20.154" v="553" actId="478"/>
          <ac:picMkLst>
            <pc:docMk/>
            <pc:sldMk cId="3091597425" sldId="266"/>
            <ac:picMk id="12" creationId="{F147D9E8-8797-BA68-A211-1AFC599AD074}"/>
          </ac:picMkLst>
        </pc:picChg>
      </pc:sldChg>
      <pc:sldChg chg="addSp delSp modSp add mod">
        <pc:chgData name="Holmberg, Erica" userId="408a3cc7-349a-4b6d-b6a2-417ebcc80ea4" providerId="ADAL" clId="{8325A4D2-0C85-4A08-ABDF-4E1B0B15725E}" dt="2023-10-03T08:59:53.123" v="2067" actId="1076"/>
        <pc:sldMkLst>
          <pc:docMk/>
          <pc:sldMk cId="3759838658" sldId="267"/>
        </pc:sldMkLst>
        <pc:spChg chg="mod">
          <ac:chgData name="Holmberg, Erica" userId="408a3cc7-349a-4b6d-b6a2-417ebcc80ea4" providerId="ADAL" clId="{8325A4D2-0C85-4A08-ABDF-4E1B0B15725E}" dt="2023-10-02T15:23:41.610" v="988" actId="20577"/>
          <ac:spMkLst>
            <pc:docMk/>
            <pc:sldMk cId="3759838658" sldId="267"/>
            <ac:spMk id="2" creationId="{615989B5-D797-324C-6C0E-A81E34040DA6}"/>
          </ac:spMkLst>
        </pc:spChg>
        <pc:spChg chg="mod">
          <ac:chgData name="Holmberg, Erica" userId="408a3cc7-349a-4b6d-b6a2-417ebcc80ea4" providerId="ADAL" clId="{8325A4D2-0C85-4A08-ABDF-4E1B0B15725E}" dt="2023-10-03T08:34:26.491" v="1629" actId="12"/>
          <ac:spMkLst>
            <pc:docMk/>
            <pc:sldMk cId="3759838658" sldId="267"/>
            <ac:spMk id="3" creationId="{2C2AB88E-C61B-0E06-A1DE-17410CE5A145}"/>
          </ac:spMkLst>
        </pc:spChg>
        <pc:picChg chg="add mod">
          <ac:chgData name="Holmberg, Erica" userId="408a3cc7-349a-4b6d-b6a2-417ebcc80ea4" providerId="ADAL" clId="{8325A4D2-0C85-4A08-ABDF-4E1B0B15725E}" dt="2023-10-03T08:41:12.315" v="2009" actId="1076"/>
          <ac:picMkLst>
            <pc:docMk/>
            <pc:sldMk cId="3759838658" sldId="267"/>
            <ac:picMk id="6" creationId="{82B30556-4E9D-BA34-8592-FEB22E4914C0}"/>
          </ac:picMkLst>
        </pc:picChg>
        <pc:picChg chg="add del mod">
          <ac:chgData name="Holmberg, Erica" userId="408a3cc7-349a-4b6d-b6a2-417ebcc80ea4" providerId="ADAL" clId="{8325A4D2-0C85-4A08-ABDF-4E1B0B15725E}" dt="2023-10-03T08:59:47.755" v="2064" actId="478"/>
          <ac:picMkLst>
            <pc:docMk/>
            <pc:sldMk cId="3759838658" sldId="267"/>
            <ac:picMk id="7" creationId="{368434AB-A480-D62F-28FA-66E610E8E652}"/>
          </ac:picMkLst>
        </pc:picChg>
        <pc:picChg chg="add mod">
          <ac:chgData name="Holmberg, Erica" userId="408a3cc7-349a-4b6d-b6a2-417ebcc80ea4" providerId="ADAL" clId="{8325A4D2-0C85-4A08-ABDF-4E1B0B15725E}" dt="2023-10-03T08:59:53.123" v="2067" actId="1076"/>
          <ac:picMkLst>
            <pc:docMk/>
            <pc:sldMk cId="3759838658" sldId="267"/>
            <ac:picMk id="8" creationId="{56A58DD1-E669-99F2-E5EA-232A9E4D4C96}"/>
          </ac:picMkLst>
        </pc:picChg>
      </pc:sldChg>
      <pc:sldChg chg="addSp delSp modSp add mod">
        <pc:chgData name="Holmberg, Erica" userId="408a3cc7-349a-4b6d-b6a2-417ebcc80ea4" providerId="ADAL" clId="{8325A4D2-0C85-4A08-ABDF-4E1B0B15725E}" dt="2023-10-03T08:54:52.235" v="2054" actId="14100"/>
        <pc:sldMkLst>
          <pc:docMk/>
          <pc:sldMk cId="2110935941" sldId="268"/>
        </pc:sldMkLst>
        <pc:spChg chg="mod">
          <ac:chgData name="Holmberg, Erica" userId="408a3cc7-349a-4b6d-b6a2-417ebcc80ea4" providerId="ADAL" clId="{8325A4D2-0C85-4A08-ABDF-4E1B0B15725E}" dt="2023-10-03T08:36:59.877" v="1651" actId="20577"/>
          <ac:spMkLst>
            <pc:docMk/>
            <pc:sldMk cId="2110935941" sldId="268"/>
            <ac:spMk id="2" creationId="{615989B5-D797-324C-6C0E-A81E34040DA6}"/>
          </ac:spMkLst>
        </pc:spChg>
        <pc:spChg chg="mod">
          <ac:chgData name="Holmberg, Erica" userId="408a3cc7-349a-4b6d-b6a2-417ebcc80ea4" providerId="ADAL" clId="{8325A4D2-0C85-4A08-ABDF-4E1B0B15725E}" dt="2023-10-03T08:44:28.861" v="2026" actId="403"/>
          <ac:spMkLst>
            <pc:docMk/>
            <pc:sldMk cId="2110935941" sldId="268"/>
            <ac:spMk id="3" creationId="{2C2AB88E-C61B-0E06-A1DE-17410CE5A145}"/>
          </ac:spMkLst>
        </pc:spChg>
        <pc:picChg chg="del">
          <ac:chgData name="Holmberg, Erica" userId="408a3cc7-349a-4b6d-b6a2-417ebcc80ea4" providerId="ADAL" clId="{8325A4D2-0C85-4A08-ABDF-4E1B0B15725E}" dt="2023-10-03T08:36:23.107" v="1634" actId="478"/>
          <ac:picMkLst>
            <pc:docMk/>
            <pc:sldMk cId="2110935941" sldId="268"/>
            <ac:picMk id="6" creationId="{82B30556-4E9D-BA34-8592-FEB22E4914C0}"/>
          </ac:picMkLst>
        </pc:picChg>
        <pc:picChg chg="add mod">
          <ac:chgData name="Holmberg, Erica" userId="408a3cc7-349a-4b6d-b6a2-417ebcc80ea4" providerId="ADAL" clId="{8325A4D2-0C85-4A08-ABDF-4E1B0B15725E}" dt="2023-10-03T08:54:52.235" v="2054" actId="14100"/>
          <ac:picMkLst>
            <pc:docMk/>
            <pc:sldMk cId="2110935941" sldId="268"/>
            <ac:picMk id="6" creationId="{B1442682-B6A5-D792-6B50-5567B65BA20A}"/>
          </ac:picMkLst>
        </pc:picChg>
        <pc:picChg chg="add del mod ord">
          <ac:chgData name="Holmberg, Erica" userId="408a3cc7-349a-4b6d-b6a2-417ebcc80ea4" providerId="ADAL" clId="{8325A4D2-0C85-4A08-ABDF-4E1B0B15725E}" dt="2023-10-03T08:54:41.766" v="2050" actId="478"/>
          <ac:picMkLst>
            <pc:docMk/>
            <pc:sldMk cId="2110935941" sldId="268"/>
            <ac:picMk id="7" creationId="{6C05934D-A19E-E188-D37D-1CACA0CA30FF}"/>
          </ac:picMkLst>
        </pc:picChg>
      </pc:sldChg>
      <pc:sldChg chg="new del">
        <pc:chgData name="Holmberg, Erica" userId="408a3cc7-349a-4b6d-b6a2-417ebcc80ea4" providerId="ADAL" clId="{8325A4D2-0C85-4A08-ABDF-4E1B0B15725E}" dt="2023-10-03T08:34:07.217" v="1613" actId="47"/>
        <pc:sldMkLst>
          <pc:docMk/>
          <pc:sldMk cId="4025878433" sldId="268"/>
        </pc:sldMkLst>
      </pc:sldChg>
      <pc:sldChg chg="add del">
        <pc:chgData name="Holmberg, Erica" userId="408a3cc7-349a-4b6d-b6a2-417ebcc80ea4" providerId="ADAL" clId="{8325A4D2-0C85-4A08-ABDF-4E1B0B15725E}" dt="2023-10-03T08:34:12.780" v="1614" actId="47"/>
        <pc:sldMkLst>
          <pc:docMk/>
          <pc:sldMk cId="178592427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AD2C-F22C-9E19-705F-EFEB8A54E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AC9D0-696A-1E28-2940-3705978B3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5117-DD37-7816-C391-ED77047A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46BB-0929-490B-BA14-017101A507F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BFC9B-54D4-F508-158A-0E31CB3B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4AE06-0D62-3D66-9967-A2D0E17E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09DE-736F-48F3-A8DE-CF63F96C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7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D8D5-E597-5DAF-A7A7-870B8E74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AFDE1-B9E9-C702-2704-37A88A9F4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0BF59-6B69-583C-54DF-DFE22D9A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46BB-0929-490B-BA14-017101A507F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30E0-10F0-3DAD-F499-46D459FB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D9581-B311-F9F2-B296-7337B74B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09DE-736F-48F3-A8DE-CF63F96C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B7134-B66A-CFD0-54AC-B5FB57FFA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05DBE-CED7-4AC8-59DD-9BA15F8A0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302C6-D0EC-2E1D-99E9-D21F7E64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46BB-0929-490B-BA14-017101A507F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A69A-C15D-E02C-07DE-E9F69F65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F38EC-5FEA-9020-64E2-56026C7A8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09DE-736F-48F3-A8DE-CF63F96C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977C-D05F-C2EC-445E-AC2CC7C7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8C23C-BC56-FCA7-911B-B28B24807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927E9-C11C-44CB-159D-AB7FECB3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46BB-0929-490B-BA14-017101A507F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14259-98F0-A954-5718-58BDF568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A809C-AD03-134E-A25F-1A99B8C4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09DE-736F-48F3-A8DE-CF63F96C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1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0800-9864-22AF-8596-507A8BC9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200E5-6D28-72A3-F1A2-5AD77D319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C5EBE-5350-4F35-0BE8-F9A3D747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46BB-0929-490B-BA14-017101A507F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328DD-1055-C480-6EE4-0563793E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10F5B-A0BF-6244-E0F4-55D13D8A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09DE-736F-48F3-A8DE-CF63F96C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6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06A0-82A1-7D79-1E06-7F877283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32043-E2FD-7D7B-F406-51E0EC425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FFD27-5682-6270-F7BA-2F917F74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F5AF8-7BBA-6C17-57DB-A16EA264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46BB-0929-490B-BA14-017101A507F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F4A01-35FB-7702-C77E-48596374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7FA3A-45E3-D366-AFAD-AF271355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09DE-736F-48F3-A8DE-CF63F96C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6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0C11-FA6D-35BC-9CF8-6D15AF46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1D069-1694-FBA3-896F-039EC3576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06B70-81C7-9380-3CD2-6917200DE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16A01-5626-B3BE-0C7B-94DB92F73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0EBBC-EE5D-4DD7-AC9C-91FF73C94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20522-2F41-ABD0-4F5A-A98B8EBE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46BB-0929-490B-BA14-017101A507F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638A6F-AE36-30C1-D501-146A3C63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2CCC4-8158-F5D0-187A-9190E7C4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09DE-736F-48F3-A8DE-CF63F96C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5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BC37-4625-A50E-0769-B49F8E3C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3EC8A-2E65-F7AF-DDA9-BCC4423E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46BB-0929-490B-BA14-017101A507F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6F746-F4F0-96AB-EF02-02720A3A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0BBF0-CD38-8CDD-1D94-F62BEAAE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09DE-736F-48F3-A8DE-CF63F96C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6CC8D-58EE-F081-4993-86433946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46BB-0929-490B-BA14-017101A507F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7B8E2-A27B-5C8B-68AA-F1571729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C5EFF-01A1-1DDD-DBCF-48CAC340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09DE-736F-48F3-A8DE-CF63F96C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B8FD-6877-234D-E318-D56C84A0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3A7E7-659D-E3C7-1C79-F4EB46586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C7DF5-7EC0-D8C7-4AD8-C8193F362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5A9AE-ABE5-2D0B-8845-BBAE1651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46BB-0929-490B-BA14-017101A507F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D311B-5F34-E98E-CE90-4F0D0DEC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30FCE-39C5-C279-E354-45AFEDB3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09DE-736F-48F3-A8DE-CF63F96C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5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3D56-CFDF-9D49-92CB-A3BDA3C6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3C647-C225-796F-214F-C20E5FCC7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BECE6-D882-B078-2FEA-8FB1CBA07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B8C9E-1E15-C966-B1C4-89B472CF7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46BB-0929-490B-BA14-017101A507F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3D2F4-E1A7-FE43-6512-0BFD722DA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F5365-3ACE-5DCB-67A4-CD5BD7D0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09DE-736F-48F3-A8DE-CF63F96C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E1D75-A01B-62E0-258C-8F643152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B145A-95E9-B803-701C-1D5600FC2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70D9D-9719-AFFE-69CE-1BF0F20D3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446BB-0929-490B-BA14-017101A507F0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D385-E1D4-9D00-8CE2-0081BEBD1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A3AE1-460D-7672-14CC-A992A60EE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C09DE-736F-48F3-A8DE-CF63F96C0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dpr.laget.se/" TargetMode="External"/><Relationship Id="rId2" Type="http://schemas.openxmlformats.org/officeDocument/2006/relationships/hyperlink" Target="mailto:15@orebrohockeyungdom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C96E-DDBD-DFF7-82E0-0359DA024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00A91-AC2C-3B6C-953B-4C609C280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6000" b="1" dirty="0"/>
              <a:t>Team15</a:t>
            </a:r>
            <a:endParaRPr lang="en-US" sz="6000" b="1" dirty="0"/>
          </a:p>
        </p:txBody>
      </p:sp>
      <p:pic>
        <p:nvPicPr>
          <p:cNvPr id="4" name="Bildobjekt 4" descr="En bild som visar text, tecken, stopp, utomhus&#10;&#10;Automatiskt genererad beskrivning">
            <a:extLst>
              <a:ext uri="{FF2B5EF4-FFF2-40B4-BE49-F238E27FC236}">
                <a16:creationId xmlns:a16="http://schemas.microsoft.com/office/drawing/2014/main" id="{90FE852B-9BCA-492B-9B59-22AEDBCC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16" y="3255962"/>
            <a:ext cx="2503761" cy="3217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CC4EC3-B902-C78F-06F7-266504925DDA}"/>
              </a:ext>
            </a:extLst>
          </p:cNvPr>
          <p:cNvSpPr txBox="1"/>
          <p:nvPr/>
        </p:nvSpPr>
        <p:spPr>
          <a:xfrm>
            <a:off x="10039739" y="39188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2024-02-06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50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2FA9-4EDC-AF40-4983-0F871E76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säsong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6686-0833-1C5F-4C7D-DDA15C4F3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Redan nu har vi ledare börjat förberedelserna inför nästa säsong. </a:t>
            </a:r>
          </a:p>
          <a:p>
            <a:pPr marL="0" indent="0">
              <a:buNone/>
            </a:pPr>
            <a:r>
              <a:rPr lang="sv-SE" dirty="0"/>
              <a:t>Några tankar/idéer som vi vill dela med oss av är: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- </a:t>
            </a:r>
            <a:r>
              <a:rPr lang="sv-SE" dirty="0" err="1"/>
              <a:t>Fys</a:t>
            </a:r>
            <a:r>
              <a:rPr lang="sv-SE" dirty="0"/>
              <a:t>/Uppvärmning utanför is</a:t>
            </a:r>
          </a:p>
          <a:p>
            <a:pPr marL="0" indent="0">
              <a:buNone/>
            </a:pPr>
            <a:r>
              <a:rPr lang="sv-SE" dirty="0"/>
              <a:t>	- Träningstider (en tidig EM i veckan + en helgtid)</a:t>
            </a:r>
          </a:p>
          <a:p>
            <a:pPr marL="0" indent="0">
              <a:buNone/>
            </a:pPr>
            <a:r>
              <a:rPr lang="sv-SE" dirty="0"/>
              <a:t>	- Google forms (poolspel, försäljning mm)</a:t>
            </a:r>
          </a:p>
          <a:p>
            <a:pPr marL="0" indent="0">
              <a:buNone/>
            </a:pPr>
            <a:r>
              <a:rPr lang="sv-SE" dirty="0"/>
              <a:t>	</a:t>
            </a:r>
          </a:p>
        </p:txBody>
      </p:sp>
      <p:pic>
        <p:nvPicPr>
          <p:cNvPr id="4" name="Bildobjekt 4" descr="En bild som visar text, tecken, stopp, utomhus&#10;&#10;Automatiskt genererad beskrivning">
            <a:extLst>
              <a:ext uri="{FF2B5EF4-FFF2-40B4-BE49-F238E27FC236}">
                <a16:creationId xmlns:a16="http://schemas.microsoft.com/office/drawing/2014/main" id="{66E03903-0873-7548-22F8-CD9261B7A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00" y="5766318"/>
            <a:ext cx="550177" cy="7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9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8559-6BC9-1655-A15F-2C9B3550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601" y="2208599"/>
            <a:ext cx="6020797" cy="1325563"/>
          </a:xfrm>
        </p:spPr>
        <p:txBody>
          <a:bodyPr>
            <a:normAutofit/>
          </a:bodyPr>
          <a:lstStyle/>
          <a:p>
            <a:r>
              <a:rPr lang="sv-SE" sz="8000" b="1" dirty="0">
                <a:solidFill>
                  <a:srgbClr val="C00000"/>
                </a:solidFill>
              </a:rPr>
              <a:t>Övriga frågor?</a:t>
            </a:r>
            <a:endParaRPr lang="en-US" sz="8000" b="1" dirty="0">
              <a:solidFill>
                <a:srgbClr val="C00000"/>
              </a:solidFill>
            </a:endParaRPr>
          </a:p>
        </p:txBody>
      </p:sp>
      <p:pic>
        <p:nvPicPr>
          <p:cNvPr id="4" name="Bildobjekt 4" descr="En bild som visar text, tecken, stopp, utomhus&#10;&#10;Automatiskt genererad beskrivning">
            <a:extLst>
              <a:ext uri="{FF2B5EF4-FFF2-40B4-BE49-F238E27FC236}">
                <a16:creationId xmlns:a16="http://schemas.microsoft.com/office/drawing/2014/main" id="{829B4E8A-AB47-0370-0796-62A230D9C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00" y="5766318"/>
            <a:ext cx="550177" cy="7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6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30290-8001-94DB-D7D0-D14DCB83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489" y="4918464"/>
            <a:ext cx="5349261" cy="1325563"/>
          </a:xfrm>
        </p:spPr>
        <p:txBody>
          <a:bodyPr>
            <a:normAutofit/>
          </a:bodyPr>
          <a:lstStyle/>
          <a:p>
            <a:r>
              <a:rPr lang="sv-SE" sz="8000" b="1" dirty="0">
                <a:solidFill>
                  <a:schemeClr val="bg1"/>
                </a:solidFill>
              </a:rPr>
              <a:t>Tack för oss!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A3C43CCF-3839-7E63-04D6-8B8E3B5C2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61" y="335801"/>
            <a:ext cx="7942877" cy="4359813"/>
          </a:xfrm>
        </p:spPr>
      </p:pic>
    </p:spTree>
    <p:extLst>
      <p:ext uri="{BB962C8B-B14F-4D97-AF65-F5344CB8AC3E}">
        <p14:creationId xmlns:p14="http://schemas.microsoft.com/office/powerpoint/2010/main" val="105853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58BBC-D745-E5A6-D289-19E8BF31F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9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B88E-C61B-0E06-A1DE-17410CE5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00" y="1638851"/>
            <a:ext cx="3822189" cy="3742762"/>
          </a:xfrm>
        </p:spPr>
        <p:txBody>
          <a:bodyPr>
            <a:normAutofit/>
          </a:bodyPr>
          <a:lstStyle/>
          <a:p>
            <a:r>
              <a:rPr lang="sv-SE" sz="2000" dirty="0"/>
              <a:t>Träningar</a:t>
            </a:r>
          </a:p>
          <a:p>
            <a:r>
              <a:rPr lang="sv-SE" sz="2000" dirty="0"/>
              <a:t>Poolspel</a:t>
            </a:r>
          </a:p>
          <a:p>
            <a:r>
              <a:rPr lang="sv-SE" sz="2000" dirty="0"/>
              <a:t>Målvakter</a:t>
            </a:r>
          </a:p>
          <a:p>
            <a:r>
              <a:rPr lang="sv-SE" sz="2000" dirty="0"/>
              <a:t>Nya (och gamla) regler</a:t>
            </a:r>
          </a:p>
          <a:p>
            <a:r>
              <a:rPr lang="sv-SE" sz="2000" dirty="0"/>
              <a:t>Försäljning</a:t>
            </a:r>
          </a:p>
          <a:p>
            <a:r>
              <a:rPr lang="sv-SE" sz="2000" dirty="0"/>
              <a:t>Sponsorer</a:t>
            </a:r>
          </a:p>
          <a:p>
            <a:r>
              <a:rPr lang="sv-SE" sz="2000" dirty="0"/>
              <a:t>Kommunikation</a:t>
            </a:r>
          </a:p>
          <a:p>
            <a:r>
              <a:rPr lang="sv-SE" sz="2000" dirty="0"/>
              <a:t>Övriga frågor</a:t>
            </a:r>
            <a:endParaRPr lang="en-US" sz="2000" dirty="0"/>
          </a:p>
        </p:txBody>
      </p:sp>
      <p:pic>
        <p:nvPicPr>
          <p:cNvPr id="4" name="Bildobjekt 4" descr="En bild som visar text, tecken, stopp, utomhus&#10;&#10;Automatiskt genererad beskrivning">
            <a:extLst>
              <a:ext uri="{FF2B5EF4-FFF2-40B4-BE49-F238E27FC236}">
                <a16:creationId xmlns:a16="http://schemas.microsoft.com/office/drawing/2014/main" id="{3CD7B0BA-8363-C1D9-5F1B-D3770F91E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00" y="5766318"/>
            <a:ext cx="550177" cy="7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89B5-D797-324C-6C0E-A81E3404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B88E-C61B-0E06-A1DE-17410CE5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544"/>
            <a:ext cx="10515600" cy="46032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dirty="0"/>
              <a:t>Träningsupplägg och Utveckling</a:t>
            </a:r>
          </a:p>
          <a:p>
            <a:pPr lvl="2"/>
            <a:r>
              <a:rPr lang="sv-SE" dirty="0"/>
              <a:t>Snabb utveckling av skridskoåkning och puckkontroll</a:t>
            </a:r>
          </a:p>
          <a:p>
            <a:pPr lvl="2"/>
            <a:r>
              <a:rPr lang="sv-SE" dirty="0"/>
              <a:t>Stationer, byter ut momenten då och då</a:t>
            </a:r>
          </a:p>
          <a:p>
            <a:pPr lvl="2"/>
            <a:r>
              <a:rPr lang="sv-SE" dirty="0"/>
              <a:t>Liten samling efter varje stationsbyte har gett </a:t>
            </a:r>
            <a:r>
              <a:rPr lang="sv-SE"/>
              <a:t>bra effekt!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Rekrytering</a:t>
            </a:r>
          </a:p>
          <a:p>
            <a:pPr lvl="2"/>
            <a:r>
              <a:rPr lang="sv-SE" dirty="0"/>
              <a:t>Gått från 35 spelare (nov) till 53 spelare idag!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  <a:p>
            <a:pPr lvl="2"/>
            <a:endParaRPr lang="sv-SE" dirty="0"/>
          </a:p>
          <a:p>
            <a:pPr marL="0" indent="0">
              <a:buNone/>
            </a:pPr>
            <a:r>
              <a:rPr lang="sv-SE" dirty="0"/>
              <a:t>Kallelse till träningar</a:t>
            </a:r>
          </a:p>
          <a:p>
            <a:pPr lvl="2"/>
            <a:r>
              <a:rPr lang="sv-SE" dirty="0"/>
              <a:t>Svara på kallelsen – Gruppindelning efter antal svar</a:t>
            </a:r>
          </a:p>
          <a:p>
            <a:pPr lvl="2"/>
            <a:r>
              <a:rPr lang="sv-SE" dirty="0"/>
              <a:t>Meddela om ni blir sena/sjuka (Önskan om avanmälan 1 timme innan träning)</a:t>
            </a:r>
          </a:p>
          <a:p>
            <a:pPr lvl="2"/>
            <a:r>
              <a:rPr lang="sv-SE" dirty="0"/>
              <a:t>Separat kallelse målvakt</a:t>
            </a:r>
          </a:p>
          <a:p>
            <a:pPr lvl="2"/>
            <a:endParaRPr lang="sv-SE" dirty="0"/>
          </a:p>
          <a:p>
            <a:pPr marL="0" indent="0">
              <a:buNone/>
            </a:pPr>
            <a:r>
              <a:rPr lang="sv-SE" dirty="0"/>
              <a:t>Rollfördelning</a:t>
            </a:r>
          </a:p>
          <a:p>
            <a:pPr lvl="2"/>
            <a:r>
              <a:rPr lang="sv-SE" dirty="0"/>
              <a:t>Huvudtränare </a:t>
            </a:r>
            <a:r>
              <a:rPr lang="sv-SE" dirty="0">
                <a:sym typeface="Wingdings" panose="05000000000000000000" pitchFamily="2" charset="2"/>
              </a:rPr>
              <a:t> Patrik</a:t>
            </a:r>
          </a:p>
          <a:p>
            <a:pPr lvl="2"/>
            <a:r>
              <a:rPr lang="sv-SE" dirty="0">
                <a:sym typeface="Wingdings" panose="05000000000000000000" pitchFamily="2" charset="2"/>
              </a:rPr>
              <a:t>Tränare på isen  Ca 10-15 st </a:t>
            </a:r>
            <a:r>
              <a:rPr lang="sv-SE" sz="1600" dirty="0">
                <a:sym typeface="Wingdings" panose="05000000000000000000" pitchFamily="2" charset="2"/>
              </a:rPr>
              <a:t>(Per, Petter, Sebbex2, Magnus, Markus, Mattias, Stefan, Thomas, Robin, Josef, Tim, Jocke)</a:t>
            </a:r>
          </a:p>
          <a:p>
            <a:pPr lvl="2"/>
            <a:r>
              <a:rPr lang="sv-SE" dirty="0">
                <a:sym typeface="Wingdings" panose="05000000000000000000" pitchFamily="2" charset="2"/>
              </a:rPr>
              <a:t>Lagledare  Erica</a:t>
            </a:r>
          </a:p>
          <a:p>
            <a:pPr lvl="2"/>
            <a:r>
              <a:rPr lang="sv-SE" dirty="0">
                <a:sym typeface="Wingdings" panose="05000000000000000000" pitchFamily="2" charset="2"/>
              </a:rPr>
              <a:t>Målvaktsansvarig  Linus</a:t>
            </a:r>
          </a:p>
          <a:p>
            <a:pPr lvl="2"/>
            <a:r>
              <a:rPr lang="sv-SE" dirty="0">
                <a:sym typeface="Wingdings" panose="05000000000000000000" pitchFamily="2" charset="2"/>
              </a:rPr>
              <a:t>Material  Jenny, Janne, Karolina och Alex 		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Bildobjekt 4" descr="En bild som visar text, tecken, stopp, utomhus&#10;&#10;Automatiskt genererad beskrivning">
            <a:extLst>
              <a:ext uri="{FF2B5EF4-FFF2-40B4-BE49-F238E27FC236}">
                <a16:creationId xmlns:a16="http://schemas.microsoft.com/office/drawing/2014/main" id="{3CD7B0BA-8363-C1D9-5F1B-D3770F91E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00" y="5766318"/>
            <a:ext cx="550177" cy="706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20DED-04ED-6D5F-FF6D-6D7D4AA54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681" y="-1"/>
            <a:ext cx="5219319" cy="29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1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89B5-D797-324C-6C0E-A81E3404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46" y="311437"/>
            <a:ext cx="10515600" cy="1325563"/>
          </a:xfrm>
        </p:spPr>
        <p:txBody>
          <a:bodyPr/>
          <a:lstStyle/>
          <a:p>
            <a:r>
              <a:rPr lang="sv-SE" dirty="0"/>
              <a:t>Poolspel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B88E-C61B-0E06-A1DE-17410CE5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16" y="1432479"/>
            <a:ext cx="11093388" cy="23316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Just nu har vi 5 lag som spelar i serien. I maj varje år bestämmer vi hur många lag som ska vara med nästa säsong.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Eftersom det inte är så många poolspel varje säsong vill vi gärna att ALLA i laget ska få spela på de som är. Vi skulle därför behöva anmäla fler lag  MÅLVAKTSBRIST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	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Bildobjekt 4" descr="En bild som visar text, tecken, stopp, utomhus&#10;&#10;Automatiskt genererad beskrivning">
            <a:extLst>
              <a:ext uri="{FF2B5EF4-FFF2-40B4-BE49-F238E27FC236}">
                <a16:creationId xmlns:a16="http://schemas.microsoft.com/office/drawing/2014/main" id="{3CD7B0BA-8363-C1D9-5F1B-D3770F91E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00" y="5766318"/>
            <a:ext cx="550177" cy="7069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A58DD1-E669-99F2-E5EA-232A9E4D4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2955"/>
            <a:ext cx="5227730" cy="3275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023456-3B8E-0063-82F8-B2891BCA89BC}"/>
              </a:ext>
            </a:extLst>
          </p:cNvPr>
          <p:cNvSpPr txBox="1"/>
          <p:nvPr/>
        </p:nvSpPr>
        <p:spPr>
          <a:xfrm>
            <a:off x="5701946" y="3570454"/>
            <a:ext cx="54781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Kommande poolspel:</a:t>
            </a:r>
          </a:p>
          <a:p>
            <a:r>
              <a:rPr lang="sv-SE" dirty="0"/>
              <a:t>17 feb Motala (nya spelare + ledare + ledarbarn</a:t>
            </a:r>
          </a:p>
          <a:p>
            <a:r>
              <a:rPr lang="sv-SE" dirty="0"/>
              <a:t>18 feb Nora + Lindesberg (ordinarie poolspel)</a:t>
            </a:r>
          </a:p>
          <a:p>
            <a:r>
              <a:rPr lang="sv-SE" dirty="0"/>
              <a:t>2 mar Skövde (Cup, anmälan har gått ut till samtliga)</a:t>
            </a:r>
          </a:p>
          <a:p>
            <a:r>
              <a:rPr lang="sv-SE" dirty="0"/>
              <a:t>10 mars Kumla + Trängen (ordinarie poolspel)</a:t>
            </a:r>
          </a:p>
          <a:p>
            <a:endParaRPr lang="sv-SE" dirty="0"/>
          </a:p>
          <a:p>
            <a:r>
              <a:rPr lang="sv-SE" dirty="0"/>
              <a:t>Vi försöker få till fler poolspel så alla spelsugna får spela!</a:t>
            </a:r>
          </a:p>
        </p:txBody>
      </p:sp>
    </p:spTree>
    <p:extLst>
      <p:ext uri="{BB962C8B-B14F-4D97-AF65-F5344CB8AC3E}">
        <p14:creationId xmlns:p14="http://schemas.microsoft.com/office/powerpoint/2010/main" val="375983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8F13-C89A-2ACD-036C-71BD1867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Målvakter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5F352-E4A1-C09A-4D85-AB6248C4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78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Vi har ett stort problem att få målvakter till våra 5 lag vi har idag till poolspelen. Inför varje poolspel får vi låna målvakter från Team14.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Här kan vi bli bättre! Med 53 spelare borde det vara fler som vill stå i mål (några har visat intresse och börjat stå på träning).</a:t>
            </a:r>
          </a:p>
          <a:p>
            <a:endParaRPr lang="sv-SE" dirty="0"/>
          </a:p>
          <a:p>
            <a:r>
              <a:rPr lang="sv-SE" dirty="0"/>
              <a:t>En gång i månaden kommer vi ha dedikerad målvaktsträning på vår ordinarie träning. Det finns också målvaktsträningar som föreningen håller i. </a:t>
            </a:r>
          </a:p>
          <a:p>
            <a:endParaRPr lang="sv-SE" dirty="0"/>
          </a:p>
          <a:p>
            <a:r>
              <a:rPr lang="en-US" dirty="0" err="1"/>
              <a:t>Målvaktsutrustning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man </a:t>
            </a:r>
            <a:r>
              <a:rPr lang="en-US" dirty="0" err="1"/>
              <a:t>låna</a:t>
            </a:r>
            <a:r>
              <a:rPr lang="en-US" dirty="0"/>
              <a:t> av </a:t>
            </a:r>
            <a:r>
              <a:rPr lang="en-US" dirty="0" err="1"/>
              <a:t>föreningen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det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ingen</a:t>
            </a:r>
            <a:r>
              <a:rPr lang="en-US" dirty="0"/>
              <a:t> extra </a:t>
            </a:r>
            <a:r>
              <a:rPr lang="en-US" dirty="0" err="1"/>
              <a:t>kostnad</a:t>
            </a:r>
            <a:r>
              <a:rPr lang="en-US" dirty="0"/>
              <a:t> för </a:t>
            </a:r>
            <a:r>
              <a:rPr lang="en-US" dirty="0" err="1"/>
              <a:t>föräldrarna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ha </a:t>
            </a:r>
            <a:r>
              <a:rPr lang="en-US" dirty="0" err="1"/>
              <a:t>ett</a:t>
            </a:r>
            <a:r>
              <a:rPr lang="en-US" dirty="0"/>
              <a:t> barn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står</a:t>
            </a:r>
            <a:r>
              <a:rPr lang="en-US" dirty="0"/>
              <a:t> i </a:t>
            </a:r>
            <a:r>
              <a:rPr lang="en-US" dirty="0" err="1"/>
              <a:t>mål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294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89B5-D797-324C-6C0E-A81E3404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96" y="363278"/>
            <a:ext cx="10515600" cy="1325563"/>
          </a:xfrm>
        </p:spPr>
        <p:txBody>
          <a:bodyPr/>
          <a:lstStyle/>
          <a:p>
            <a:r>
              <a:rPr lang="sv-SE" dirty="0"/>
              <a:t>Regler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B88E-C61B-0E06-A1DE-17410CE5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96" y="158592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Klubbor utanför omklädningsrummet</a:t>
            </a:r>
          </a:p>
          <a:p>
            <a:r>
              <a:rPr lang="sv-SE" sz="2400" dirty="0"/>
              <a:t>Inga föräldrar i omklädningsrummet</a:t>
            </a:r>
          </a:p>
          <a:p>
            <a:r>
              <a:rPr lang="sv-SE" sz="2400" dirty="0"/>
              <a:t>Klä på sig utrustningen själv, ledare hjälper till!</a:t>
            </a:r>
          </a:p>
          <a:p>
            <a:r>
              <a:rPr lang="sv-SE" sz="2400" dirty="0"/>
              <a:t>Skridskoskydd till och från isen och i omklädningsrummet</a:t>
            </a:r>
          </a:p>
          <a:p>
            <a:r>
              <a:rPr lang="sv-SE" sz="2400" dirty="0"/>
              <a:t>Samling direkt vid avblåsning</a:t>
            </a:r>
          </a:p>
          <a:p>
            <a:r>
              <a:rPr lang="sv-SE" sz="2400" dirty="0"/>
              <a:t>Föräldrar på läktaren (ej i båset)</a:t>
            </a:r>
          </a:p>
          <a:p>
            <a:r>
              <a:rPr lang="sv-SE" sz="2400" b="1" dirty="0">
                <a:solidFill>
                  <a:srgbClr val="960000"/>
                </a:solidFill>
              </a:rPr>
              <a:t>Vi är schyssta mot varandra, både på och utanför isen</a:t>
            </a:r>
          </a:p>
          <a:p>
            <a:r>
              <a:rPr lang="sv-SE" sz="2400" dirty="0"/>
              <a:t>Vi tar ansvar för att förbereda oss på bästa sätt med återhämtning, kost, sömn &amp; förberedelser</a:t>
            </a:r>
          </a:p>
          <a:p>
            <a:r>
              <a:rPr lang="sv-SE" sz="2400" dirty="0"/>
              <a:t>Inget godis &amp; läsk under träningar och på poolspelen – Vi övar på att stoppa i oss nyttigheter!</a:t>
            </a:r>
          </a:p>
        </p:txBody>
      </p:sp>
      <p:pic>
        <p:nvPicPr>
          <p:cNvPr id="4" name="Bildobjekt 4" descr="En bild som visar text, tecken, stopp, utomhus&#10;&#10;Automatiskt genererad beskrivning">
            <a:extLst>
              <a:ext uri="{FF2B5EF4-FFF2-40B4-BE49-F238E27FC236}">
                <a16:creationId xmlns:a16="http://schemas.microsoft.com/office/drawing/2014/main" id="{3CD7B0BA-8363-C1D9-5F1B-D3770F91E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00" y="5766318"/>
            <a:ext cx="550177" cy="706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D50DD-11CF-288C-A944-BDBE27D4E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036" y="0"/>
            <a:ext cx="3340963" cy="441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8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47D9E8-8797-BA68-A211-1AFC599AD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3" r="23451"/>
          <a:stretch/>
        </p:blipFill>
        <p:spPr>
          <a:xfrm>
            <a:off x="7346292" y="0"/>
            <a:ext cx="4845708" cy="3498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989B5-D797-324C-6C0E-A81E3404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</a:t>
            </a:r>
            <a:endParaRPr lang="en-US" dirty="0"/>
          </a:p>
        </p:txBody>
      </p:sp>
      <p:pic>
        <p:nvPicPr>
          <p:cNvPr id="4" name="Bildobjekt 4" descr="En bild som visar text, tecken, stopp, utomhus&#10;&#10;Automatiskt genererad beskrivning">
            <a:extLst>
              <a:ext uri="{FF2B5EF4-FFF2-40B4-BE49-F238E27FC236}">
                <a16:creationId xmlns:a16="http://schemas.microsoft.com/office/drawing/2014/main" id="{3CD7B0BA-8363-C1D9-5F1B-D3770F91E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00" y="5766318"/>
            <a:ext cx="550177" cy="7069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8FCE01-AB1A-0361-BAA7-AFB71EB5EDA4}"/>
              </a:ext>
            </a:extLst>
          </p:cNvPr>
          <p:cNvSpPr txBox="1">
            <a:spLocks/>
          </p:cNvSpPr>
          <p:nvPr/>
        </p:nvSpPr>
        <p:spPr>
          <a:xfrm>
            <a:off x="838200" y="1884310"/>
            <a:ext cx="5606988" cy="2475787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700" b="1" dirty="0"/>
              <a:t>Pizzabottnar – Egen försäljning</a:t>
            </a:r>
          </a:p>
          <a:p>
            <a:r>
              <a:rPr lang="sv-SE" sz="1700" dirty="0"/>
              <a:t>Försäljning pågår</a:t>
            </a:r>
          </a:p>
          <a:p>
            <a:r>
              <a:rPr lang="sv-SE" sz="1700" dirty="0"/>
              <a:t>Rapportera in försäljning senast 15 februari via länk på Laget.se </a:t>
            </a:r>
          </a:p>
          <a:p>
            <a:r>
              <a:rPr lang="sv-SE" sz="1700" dirty="0"/>
              <a:t>Säljkrav minst 1 paket – Gäller ALLA</a:t>
            </a: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4222C3-5061-EDF9-224D-073C9B8060FD}"/>
              </a:ext>
            </a:extLst>
          </p:cNvPr>
          <p:cNvSpPr txBox="1">
            <a:spLocks/>
          </p:cNvSpPr>
          <p:nvPr/>
        </p:nvSpPr>
        <p:spPr>
          <a:xfrm>
            <a:off x="7665041" y="4098596"/>
            <a:ext cx="3909928" cy="110284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1700" b="1" dirty="0">
                <a:solidFill>
                  <a:srgbClr val="960000"/>
                </a:solidFill>
              </a:rPr>
              <a:t>Förslag på aktivitet för att få in pengar till lagkassan lämnas till försäljningsansvariga Emma Karlsson/Therese Garp</a:t>
            </a:r>
            <a:endParaRPr lang="en-US" sz="1700" dirty="0">
              <a:solidFill>
                <a:srgbClr val="96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B44C6E-9597-588F-C386-ADD843E801F3}"/>
              </a:ext>
            </a:extLst>
          </p:cNvPr>
          <p:cNvSpPr txBox="1">
            <a:spLocks/>
          </p:cNvSpPr>
          <p:nvPr/>
        </p:nvSpPr>
        <p:spPr>
          <a:xfrm>
            <a:off x="942203" y="4302880"/>
            <a:ext cx="5606988" cy="132556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700" b="1" dirty="0"/>
              <a:t>Hamburgare - Föreningsförsäljning</a:t>
            </a:r>
          </a:p>
          <a:p>
            <a:r>
              <a:rPr lang="sv-SE" sz="1700" dirty="0"/>
              <a:t>Mer info kommer när vi får det från föreningen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9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89B5-D797-324C-6C0E-A81E34040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Sponsorer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AB88E-C61B-0E06-A1DE-17410CE5A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186" y="1541301"/>
            <a:ext cx="3391209" cy="1210777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700" b="1" dirty="0"/>
              <a:t>8 sponsorer hittills</a:t>
            </a:r>
          </a:p>
          <a:p>
            <a:r>
              <a:rPr lang="sv-SE" sz="1700" dirty="0"/>
              <a:t>10% tar föreningen av </a:t>
            </a:r>
            <a:r>
              <a:rPr lang="sv-SE" sz="1700" dirty="0" err="1"/>
              <a:t>sponsbeloppet</a:t>
            </a:r>
            <a:endParaRPr lang="sv-SE" sz="17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dobjekt 4" descr="En bild som visar text, tecken, stopp, utomhus&#10;&#10;Automatiskt genererad beskrivning">
            <a:extLst>
              <a:ext uri="{FF2B5EF4-FFF2-40B4-BE49-F238E27FC236}">
                <a16:creationId xmlns:a16="http://schemas.microsoft.com/office/drawing/2014/main" id="{3CD7B0BA-8363-C1D9-5F1B-D3770F91E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00" y="5766318"/>
            <a:ext cx="550177" cy="70697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8FCE01-AB1A-0361-BAA7-AFB71EB5EDA4}"/>
              </a:ext>
            </a:extLst>
          </p:cNvPr>
          <p:cNvSpPr txBox="1">
            <a:spLocks/>
          </p:cNvSpPr>
          <p:nvPr/>
        </p:nvSpPr>
        <p:spPr>
          <a:xfrm>
            <a:off x="1080207" y="3429000"/>
            <a:ext cx="5764476" cy="2818289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700" b="1" dirty="0"/>
              <a:t>Inköp som behövs under säsongen</a:t>
            </a:r>
          </a:p>
          <a:p>
            <a:r>
              <a:rPr lang="sv-SE" sz="1700" dirty="0"/>
              <a:t>Backar till förrådet</a:t>
            </a:r>
          </a:p>
          <a:p>
            <a:r>
              <a:rPr lang="sv-SE" sz="1700" dirty="0"/>
              <a:t>Overaller till alla spelare</a:t>
            </a:r>
          </a:p>
          <a:p>
            <a:r>
              <a:rPr lang="sv-SE" sz="1700" dirty="0"/>
              <a:t>Fler backar till förrådet</a:t>
            </a:r>
          </a:p>
          <a:p>
            <a:r>
              <a:rPr lang="sv-SE" sz="1700" dirty="0"/>
              <a:t>Overaller till nya spelare</a:t>
            </a:r>
          </a:p>
          <a:p>
            <a:r>
              <a:rPr lang="sv-SE" sz="1700" dirty="0"/>
              <a:t>Cupavgifter</a:t>
            </a:r>
          </a:p>
          <a:p>
            <a:r>
              <a:rPr lang="sv-SE" sz="1700" dirty="0"/>
              <a:t>Löpande kostnader vid aktivitet </a:t>
            </a:r>
          </a:p>
          <a:p>
            <a:r>
              <a:rPr lang="sv-SE" sz="1700" dirty="0"/>
              <a:t>Säsongsavslutning</a:t>
            </a:r>
          </a:p>
          <a:p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3A37CA-76E0-1D23-ED2A-203A99DB1D96}"/>
              </a:ext>
            </a:extLst>
          </p:cNvPr>
          <p:cNvSpPr txBox="1">
            <a:spLocks/>
          </p:cNvSpPr>
          <p:nvPr/>
        </p:nvSpPr>
        <p:spPr>
          <a:xfrm>
            <a:off x="7201865" y="4286721"/>
            <a:ext cx="3909928" cy="110284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1700" b="1" dirty="0">
                <a:solidFill>
                  <a:srgbClr val="960000"/>
                </a:solidFill>
              </a:rPr>
              <a:t>Sponsoransvarig Per Karlsson</a:t>
            </a:r>
            <a:endParaRPr lang="en-US" sz="1700" dirty="0">
              <a:solidFill>
                <a:srgbClr val="96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E4E72-0F4E-8490-C683-63F425D1D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489" y="696615"/>
            <a:ext cx="6410297" cy="2106001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FE3D6C4F-9119-C453-2233-22E08D32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5888" y="3771947"/>
            <a:ext cx="312614" cy="312614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C901ADA0-FF8A-A75B-5C61-A535ED3B1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3278" y="4138716"/>
            <a:ext cx="312614" cy="3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9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2FA9-4EDC-AF40-4983-0F871E76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6686-0833-1C5F-4C7D-DDA15C4F3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Laget.se </a:t>
            </a:r>
          </a:p>
          <a:p>
            <a:pPr lvl="2"/>
            <a:r>
              <a:rPr lang="sv-SE" dirty="0"/>
              <a:t>Där lägger vi ledare upp nyheter nästan varje vecka. Alla som är registrerade får mail när ny info läggs upp.</a:t>
            </a:r>
          </a:p>
          <a:p>
            <a:pPr marL="0" indent="0">
              <a:buNone/>
            </a:pPr>
            <a:r>
              <a:rPr lang="sv-SE" dirty="0">
                <a:hlinkClick r:id="rId2"/>
              </a:rPr>
              <a:t>15@orebrohockeyungdom.se</a:t>
            </a:r>
            <a:r>
              <a:rPr lang="sv-SE" dirty="0"/>
              <a:t> </a:t>
            </a:r>
          </a:p>
          <a:p>
            <a:pPr lvl="2"/>
            <a:r>
              <a:rPr lang="sv-SE" dirty="0"/>
              <a:t>Går jättebra att skicka mail med frågor och funderingar. Vi försöker besvara så snabbt vi kan. </a:t>
            </a:r>
          </a:p>
          <a:p>
            <a:pPr marL="0" indent="0">
              <a:buNone/>
            </a:pPr>
            <a:r>
              <a:rPr lang="sv-SE" dirty="0"/>
              <a:t>Telefon</a:t>
            </a:r>
          </a:p>
          <a:p>
            <a:pPr lvl="2"/>
            <a:r>
              <a:rPr lang="sv-SE" dirty="0"/>
              <a:t>Telefonnummer till några av oss ledare hittar ni på Laget.se </a:t>
            </a:r>
          </a:p>
          <a:p>
            <a:pPr marL="0" indent="0">
              <a:buNone/>
            </a:pPr>
            <a:r>
              <a:rPr lang="sv-SE" dirty="0"/>
              <a:t>GDPR</a:t>
            </a:r>
          </a:p>
          <a:p>
            <a:pPr lvl="2"/>
            <a:r>
              <a:rPr lang="sv-SE" dirty="0"/>
              <a:t>Är roligt om vi får lägga upp bilder och filmer från poolspelen</a:t>
            </a:r>
          </a:p>
          <a:p>
            <a:pPr lvl="2"/>
            <a:r>
              <a:rPr lang="sv-SE" dirty="0"/>
              <a:t>Läsa mer? </a:t>
            </a:r>
            <a:r>
              <a:rPr lang="sv-SE" dirty="0">
                <a:hlinkClick r:id="rId3"/>
              </a:rPr>
              <a:t>Vad är GDPR? (laget.se)</a:t>
            </a:r>
            <a:endParaRPr lang="sv-SE" dirty="0"/>
          </a:p>
        </p:txBody>
      </p:sp>
      <p:pic>
        <p:nvPicPr>
          <p:cNvPr id="4" name="Bildobjekt 4" descr="En bild som visar text, tecken, stopp, utomhus&#10;&#10;Automatiskt genererad beskrivning">
            <a:extLst>
              <a:ext uri="{FF2B5EF4-FFF2-40B4-BE49-F238E27FC236}">
                <a16:creationId xmlns:a16="http://schemas.microsoft.com/office/drawing/2014/main" id="{66E03903-0873-7548-22F8-CD9261B7A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00" y="5766318"/>
            <a:ext cx="550177" cy="7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74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696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Föräldramöte</vt:lpstr>
      <vt:lpstr>PowerPoint Presentation</vt:lpstr>
      <vt:lpstr>Träningar</vt:lpstr>
      <vt:lpstr>Poolspel</vt:lpstr>
      <vt:lpstr>Målvakter</vt:lpstr>
      <vt:lpstr>Regler</vt:lpstr>
      <vt:lpstr>Försäljning</vt:lpstr>
      <vt:lpstr>Sponsorer</vt:lpstr>
      <vt:lpstr>Kommunikation</vt:lpstr>
      <vt:lpstr>Nästa säsong</vt:lpstr>
      <vt:lpstr>Övriga frågor?</vt:lpstr>
      <vt:lpstr>Tack för oss!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Holmberg, Erica /External</dc:creator>
  <cp:lastModifiedBy>Holmberg, Erica</cp:lastModifiedBy>
  <cp:revision>1</cp:revision>
  <dcterms:created xsi:type="dcterms:W3CDTF">2023-02-02T14:53:18Z</dcterms:created>
  <dcterms:modified xsi:type="dcterms:W3CDTF">2024-02-05T12:16:48Z</dcterms:modified>
</cp:coreProperties>
</file>