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42113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C53F4A-1DFE-4AB8-9DF9-0F055567F09A}" v="3" dt="2021-06-01T20:48:05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4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75189F-CAE9-48F0-AC67-83B37C40E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798F67-185E-4E5C-B3DA-E1B4FA483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932A03-A2EF-45F1-B5EB-93FE583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7AD23F-97F6-40F9-8920-2AA318A3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A9A8FA-004E-4243-B33A-C085112A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18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64AF37-FD73-4267-B351-E2EAB613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EB97ECD-1E41-42F3-970A-E068A060F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EF2DA5-6876-4E27-9FDC-D29FD002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D604A1-EB1C-4314-BFAF-770BF0D8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3E6B5C-FBA1-43E7-89AD-7A026253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96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A14B31-E7BF-4FD5-93E6-29D864ABF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13A79E-0FD9-4E4F-81F8-E1684437D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1883B4-3836-4ACC-B7AF-193F287C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F3B252-9DE0-4D3B-80E5-158D9846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3A2E0-0DE9-46C8-B51B-01B0A1C9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E02D6-A562-4760-8B5E-E8389643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EB6F28-DBF3-40D9-879D-00C703D0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24A443-7685-4F1E-B812-9571A4E4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F8D80D-8EEE-4042-B478-1FB3EA91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71C0F8-55BB-4C3E-A788-013F6CF6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8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24BB92-C147-43F2-99F2-70E754F5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1C567A-65F9-4991-BA20-3878CD642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2873A3-5043-4983-923D-CD1B009D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C21357-5EFE-4075-AFB6-096036FA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D1BA6D-F431-46D1-8ECE-02546230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30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2B6AC-F965-4E3C-88E0-2FBA042E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9E11E4-036F-459A-AC3C-3E53129B0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AAC31E-F2BE-4584-B380-FB14A702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3DAC43-B122-4B7E-84EF-6FFA769E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C74197-E168-452B-B6A6-53C99CC1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9D0C23-6E7C-4E0E-B188-F64E168A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52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999A2-46DB-4F4C-9B63-10FCA25B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0B8913-93AD-46D8-A552-ED7CFE3D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2A731A-486E-4F84-AAA2-726578996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982F46-0C53-447B-95F6-719997C22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A556197-97C5-49C7-91E0-0799A1803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CB3E360-5767-4D8F-8AB8-3B2BA6A2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B7A1BC-5B98-4AE1-84E0-4C357FCA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1D7954-C417-490B-9997-CC45958F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458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CF85C6-C223-4145-B35F-94D1980B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09F5306-AA93-47E2-8523-F22A207A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35792A-1060-45C5-AA6C-6E304B77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5F2CD8-480F-4FDC-A692-0DE9F404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42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FDC69B7-6015-46BF-BF86-F219132A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52E5470-709F-499E-A55F-4821A761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8C3CCE5-8B3D-4D00-8229-38BA3C83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3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482F39-8B6C-44A4-85B7-2113C58B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7D5387-4EFC-450D-B617-207C4993F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84A20E-BF2A-4D08-9BE1-38599F954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A90D9E-CF88-4EFF-8BC7-4FD9A3CA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C139EC-AD0A-419A-8646-F1FF790F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374638-AB92-44F8-A755-A23F52CB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88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2EB834-B218-4984-BDAE-102DC192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8012AAA-8ED1-4D3B-B9FE-E926FEC05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BA5968-149D-4F96-BE97-E73D6CBA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49D13A-1D40-459C-A357-6E3EBF68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AFC048-D917-45AF-8683-D89A9AAC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ECF5EE-CC8A-4280-8129-E8253998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61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7B1B257-592B-4DC4-A009-E6B0D041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07298D-1380-4CC2-A546-27A3829A0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1A4179-494B-4076-AB0F-7F95C7BE5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8459-DA61-4B49-8C4A-A06E3077C66F}" type="datetimeFigureOut">
              <a:rPr lang="sv-SE" smtClean="0"/>
              <a:t>2024-04-03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275991-9819-48CD-9E70-D2F31C449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83C8AE-CA0C-4671-AD87-F5334D648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30CF-50EA-4421-805D-B2B35CE652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5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5868-4AEE-4D30-B667-44AA9EED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 Black" panose="020B0A04020102020204" pitchFamily="34" charset="0"/>
              </a:rPr>
              <a:t>Matchvärd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8D27-A118-483B-BDBD-5E0C5E91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5164182"/>
          </a:xfrm>
        </p:spPr>
        <p:txBody>
          <a:bodyPr>
            <a:normAutofit fontScale="92500"/>
          </a:bodyPr>
          <a:lstStyle/>
          <a:p>
            <a:r>
              <a:rPr lang="sv-SE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Skall: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vara på plats 10 minuter innan egna lagets samling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bära en gul väst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hjälpa till att ställa iordning matchplan, målburar, koner samt se till att området ser schysst ut efteråt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hälsa motståndare välkomna samt visa var toaletter finns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hälsa domare välkomna och finnas tillhands för denne under matchen</a:t>
            </a:r>
          </a:p>
          <a:p>
            <a:pPr marL="342900" indent="-342900"/>
            <a:r>
              <a:rPr lang="sv-SE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hänvisa publik till lämplig plats </a:t>
            </a:r>
            <a:r>
              <a:rPr lang="sv-SE" sz="21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utanför</a:t>
            </a:r>
            <a:r>
              <a:rPr lang="sv-SE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planen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säga till (eller be om hjälp med att säga till) om man upplever att publiken beter sig opassande och osportsligt samt assisterar om en anmälan pga. detta behöver skrivas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hämta bollar som skjuts iväg under match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skriva under matchprotokoll efter match </a:t>
            </a:r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 ännu inte aktuellt för F10/11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se till att domaren får betalt  inga kontanter delas ut, domaren lägger sina kontouppgifter i vita brevlådan utanför kansliet</a:t>
            </a:r>
          </a:p>
          <a:p>
            <a:pPr marL="342900" indent="-342900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lämna arenan efter att sista spelaren/ ledaren lämnat området</a:t>
            </a:r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91534D5948B4382FA4BCC8CA3E212" ma:contentTypeVersion="11" ma:contentTypeDescription="Create a new document." ma:contentTypeScope="" ma:versionID="47df53eb89f4acdcf1dd3ef288a76be1">
  <xsd:schema xmlns:xsd="http://www.w3.org/2001/XMLSchema" xmlns:xs="http://www.w3.org/2001/XMLSchema" xmlns:p="http://schemas.microsoft.com/office/2006/metadata/properties" xmlns:ns3="147b025a-4847-4f78-ac1a-647af897fc94" xmlns:ns4="d241e81c-a9f4-4717-9174-d4a11cad297a" targetNamespace="http://schemas.microsoft.com/office/2006/metadata/properties" ma:root="true" ma:fieldsID="3fd64f97876068f1a6de8565dd6fa06a" ns3:_="" ns4:_="">
    <xsd:import namespace="147b025a-4847-4f78-ac1a-647af897fc94"/>
    <xsd:import namespace="d241e81c-a9f4-4717-9174-d4a11cad29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b025a-4847-4f78-ac1a-647af897f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1e81c-a9f4-4717-9174-d4a11cad2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28937-4268-45AD-A33D-18CDB2E337E1}">
  <ds:schemaRefs>
    <ds:schemaRef ds:uri="d241e81c-a9f4-4717-9174-d4a11cad297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47b025a-4847-4f78-ac1a-647af897fc9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90B8669-B681-4BD3-B049-292090C83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0C6740-E49B-4E17-A7CB-DAE6E87BB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7b025a-4847-4f78-ac1a-647af897fc94"/>
    <ds:schemaRef ds:uri="d241e81c-a9f4-4717-9174-d4a11cad2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4666</TotalTime>
  <Words>141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Office-tema</vt:lpstr>
      <vt:lpstr>Matchvärd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Hedenstrand Linda</dc:creator>
  <cp:lastModifiedBy>Billme Anna</cp:lastModifiedBy>
  <cp:revision>21</cp:revision>
  <cp:lastPrinted>2019-05-10T07:21:09Z</cp:lastPrinted>
  <dcterms:created xsi:type="dcterms:W3CDTF">2019-04-05T12:38:29Z</dcterms:created>
  <dcterms:modified xsi:type="dcterms:W3CDTF">2024-04-03T16:03:26Z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Owner">
    <vt:lpwstr>sandra.hesselvall@scania.com</vt:lpwstr>
  </property>
  <property fmtid="{D5CDD505-2E9C-101B-9397-08002B2CF9AE}" pid="5" name="MSIP_Label_a7f2ec83-e677-438d-afb7-4c7c0dbc872b_SetDate">
    <vt:lpwstr>2019-05-10T07:21:11.2044726Z</vt:lpwstr>
  </property>
  <property fmtid="{D5CDD505-2E9C-101B-9397-08002B2CF9AE}" pid="6" name="MSIP_Label_a7f2ec83-e677-438d-afb7-4c7c0dbc872b_Name">
    <vt:lpwstr>Internal</vt:lpwstr>
  </property>
  <property fmtid="{D5CDD505-2E9C-101B-9397-08002B2CF9AE}" pid="7" name="MSIP_Label_a7f2ec83-e677-438d-afb7-4c7c0dbc872b_Application">
    <vt:lpwstr>Microsoft Azure Information Protection</vt:lpwstr>
  </property>
  <property fmtid="{D5CDD505-2E9C-101B-9397-08002B2CF9AE}" pid="8" name="MSIP_Label_a7f2ec83-e677-438d-afb7-4c7c0dbc872b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0x010100D2691534D5948B4382FA4BCC8CA3E212</vt:lpwstr>
  </property>
</Properties>
</file>