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A3119-5CBD-419F-BA82-CB3A47E65F25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A867-5FCF-46D1-BB21-4033768908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18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157B-27D1-4146-A93C-F28E6C2CE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8FF8A-8760-4B0A-BD57-EE065B23D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D36CC-B234-4748-B2D9-10D6141E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ABE90-8ADF-4FF9-99D4-BA2C4812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3D7AC-A523-444C-B270-4145A7B3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37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2667-AAC6-4474-9122-B9927C4B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5093A-34CA-4587-8312-0B5D87019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A82C-5BDF-45B1-8494-5B6BB8F3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8554-7B03-4968-A62C-173516B9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DCACC-1DEB-4064-9912-5D8EE840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44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52BD8-07A8-4E81-A2D2-008705054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6C62A-2FA0-47B8-A933-4EDC18D0A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64C62-6153-4DAA-83E4-C5278C4F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CD8B1-7337-4E73-9F25-F0732B2B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11A44-AEA0-4C93-87CF-974C0A6C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94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72DD-02E7-4648-B3D3-D6C6AA42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FF27-0074-46B6-8A9F-0546BE04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9EEC9-9B41-46CD-A9DB-8B3077A2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2C39A-956A-46BE-99B2-50B7191F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4B3A-D139-4041-BFC5-3B89D8A0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06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4B74-E83C-45D2-B779-0D2E3EFD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C6F2-4E6B-400F-A469-04D0E9D66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CEB43-F287-4DC2-9C06-6B69DC68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3869-B39F-4390-94B3-2B89C73C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5C680-C61E-4849-941B-2F543E7B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23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E366-6B3B-458B-9D00-084CA0BD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216E-342D-49CC-B15E-F665093FD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12C2C-6816-474D-847D-C2DB5418E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C9AE3-491C-4FE3-9F04-8145A7FB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CC716-2765-40BE-9FE2-3139F841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BA35E-7EB4-4FF3-A716-95743BD6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1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16EB-149E-4E5B-A95C-567CA02D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57EC2-A472-49FC-902D-FF747B182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E357D-FCC8-4279-8E4A-2B598207D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1175C-9EAA-4F01-B8FF-6D2CD8F28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A8C6E-5A61-4606-A340-0AF3CC440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744B6-78C2-405D-ABDD-06797FAD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D8A0-3E4E-4617-9201-AE346A73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D5D33-EAE4-4E65-8B08-DAFBBCD0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9EEE-58E1-4259-B6FD-7FCB410B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46C9B-FB72-4505-9678-DDAC525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DBC7-AC32-41B0-94E0-6CFBB51A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3E554-0249-409B-8757-E63EF2EA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7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7FF9D-E89C-4C7E-A8A6-A4778B01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0B3DF-5EBD-4F2B-A88E-1C12B70C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4EA4D-CEC1-4460-84DB-0A30815C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80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2C70-A739-47DE-A876-25C51C9F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BE75-A9EE-46AC-96A8-771268F4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A03DE-2199-4523-9553-2B3C8C3E5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67CBF-1C94-4C68-8850-9F00A4E6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C65EC-E14D-4494-A614-7BBF9EA6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ABB40-A918-4BA9-9256-4B12664A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8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82C8-D2DE-4FA1-B7F2-C09D234C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5298C-F5E5-476A-BCB8-C8245DE14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D7107-9583-4A0B-96D8-767E3A1C2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8F0D0-9751-4B72-8282-1399AECD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3CF2D-0E26-4900-ACE2-9285366A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66B81-852F-48E6-BFA8-2ADFE7BD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1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65DE1-0CDC-44D8-8A3E-7FE04EEC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34467-6CB8-46D2-A8BD-ADBBECFE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55D7-79B3-4626-9BBE-E767E6B98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BF32-5818-40D4-B5E9-9AB32F4B691A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17B2-4D2F-455D-921A-20D8A0BDA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D7C8-4829-45E5-A98E-D8A809C72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1D68-956E-44A9-BBCB-E811A4310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8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41E5ED-E8D6-4976-AB45-B57C98FAF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2632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140411823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  <a:p>
                      <a:pPr algn="ctr"/>
                      <a:r>
                        <a:rPr lang="sv-SE" sz="4800" b="1" dirty="0">
                          <a:solidFill>
                            <a:schemeClr val="bg1"/>
                          </a:solidFill>
                          <a:latin typeface="+mj-lt"/>
                        </a:rPr>
                        <a:t>Nybro IF fotboll</a:t>
                      </a:r>
                    </a:p>
                    <a:p>
                      <a:endParaRPr lang="sv-SE" sz="2400" dirty="0"/>
                    </a:p>
                    <a:p>
                      <a:endParaRPr lang="sv-SE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04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5045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D45C71B-7338-4076-8015-2C768B18DDF5}"/>
              </a:ext>
            </a:extLst>
          </p:cNvPr>
          <p:cNvPicPr/>
          <p:nvPr/>
        </p:nvPicPr>
        <p:blipFill rotWithShape="1">
          <a:blip r:embed="rId2"/>
          <a:srcRect l="1694" t="17892" r="93097" b="70576"/>
          <a:stretch/>
        </p:blipFill>
        <p:spPr bwMode="auto">
          <a:xfrm>
            <a:off x="4817999" y="1796339"/>
            <a:ext cx="2556000" cy="291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A8693-0E6C-4167-9DD6-DAD8071DDD20}"/>
              </a:ext>
            </a:extLst>
          </p:cNvPr>
          <p:cNvSpPr txBox="1"/>
          <p:nvPr/>
        </p:nvSpPr>
        <p:spPr>
          <a:xfrm>
            <a:off x="3087836" y="5226168"/>
            <a:ext cx="6529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  <a:latin typeface="+mj-lt"/>
              </a:rPr>
              <a:t>Vi utvecklar alla med vår fotboll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9B770-F52F-413F-A17D-40049860475B}"/>
              </a:ext>
            </a:extLst>
          </p:cNvPr>
          <p:cNvSpPr txBox="1"/>
          <p:nvPr/>
        </p:nvSpPr>
        <p:spPr>
          <a:xfrm>
            <a:off x="7911102" y="6201662"/>
            <a:ext cx="397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>
                <a:solidFill>
                  <a:schemeClr val="bg1"/>
                </a:solidFill>
                <a:latin typeface="+mj-lt"/>
              </a:rPr>
              <a:t>Nybro IF P-12, föräldramöte, 2021-11-22</a:t>
            </a:r>
          </a:p>
        </p:txBody>
      </p:sp>
    </p:spTree>
    <p:extLst>
      <p:ext uri="{BB962C8B-B14F-4D97-AF65-F5344CB8AC3E}">
        <p14:creationId xmlns:p14="http://schemas.microsoft.com/office/powerpoint/2010/main" val="133148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848304-0749-425E-A0D7-E4C9A58D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28067"/>
              </p:ext>
            </p:extLst>
          </p:nvPr>
        </p:nvGraphicFramePr>
        <p:xfrm>
          <a:off x="0" y="5630238"/>
          <a:ext cx="12192000" cy="1227762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32027289"/>
                    </a:ext>
                  </a:extLst>
                </a:gridCol>
              </a:tblGrid>
              <a:tr h="1227762">
                <a:tc>
                  <a:txBody>
                    <a:bodyPr/>
                    <a:lstStyle/>
                    <a:p>
                      <a:pPr lvl="8"/>
                      <a:r>
                        <a:rPr lang="sv-SE" sz="2400" b="1" i="1" dirty="0">
                          <a:solidFill>
                            <a:schemeClr val="bg1"/>
                          </a:solidFill>
                          <a:latin typeface="+mj-lt"/>
                        </a:rPr>
                        <a:t>                                               Vi utvecklar alla med vår fotboll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04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27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94481A-4D99-4A80-8955-E8E7D36BAF55}"/>
              </a:ext>
            </a:extLst>
          </p:cNvPr>
          <p:cNvPicPr/>
          <p:nvPr/>
        </p:nvPicPr>
        <p:blipFill rotWithShape="1">
          <a:blip r:embed="rId2"/>
          <a:srcRect l="1694" t="17892" r="93097" b="70576"/>
          <a:stretch/>
        </p:blipFill>
        <p:spPr bwMode="auto">
          <a:xfrm>
            <a:off x="10979287" y="5681609"/>
            <a:ext cx="753802" cy="112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86C43-86E3-4C27-9433-1A74BDFC9742}"/>
              </a:ext>
            </a:extLst>
          </p:cNvPr>
          <p:cNvSpPr txBox="1"/>
          <p:nvPr/>
        </p:nvSpPr>
        <p:spPr>
          <a:xfrm>
            <a:off x="1047964" y="1243172"/>
            <a:ext cx="972962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Summering säsong 2021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Inomhuscuper och säsong 2022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Schema och föräldrarinsatser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Evenemangsansvarig sökes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Styrelsen informerar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Övriga 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856A-C9FD-459C-902A-B8D1A53B8324}"/>
              </a:ext>
            </a:extLst>
          </p:cNvPr>
          <p:cNvSpPr txBox="1"/>
          <p:nvPr/>
        </p:nvSpPr>
        <p:spPr>
          <a:xfrm>
            <a:off x="0" y="4828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200" b="1" dirty="0">
                <a:solidFill>
                  <a:srgbClr val="C00000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9799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848304-0749-425E-A0D7-E4C9A58D4023}"/>
              </a:ext>
            </a:extLst>
          </p:cNvPr>
          <p:cNvGraphicFramePr>
            <a:graphicFrameLocks noGrp="1"/>
          </p:cNvGraphicFramePr>
          <p:nvPr/>
        </p:nvGraphicFramePr>
        <p:xfrm>
          <a:off x="0" y="5630238"/>
          <a:ext cx="12192000" cy="1227762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32027289"/>
                    </a:ext>
                  </a:extLst>
                </a:gridCol>
              </a:tblGrid>
              <a:tr h="1227762">
                <a:tc>
                  <a:txBody>
                    <a:bodyPr/>
                    <a:lstStyle/>
                    <a:p>
                      <a:pPr lvl="8"/>
                      <a:r>
                        <a:rPr lang="sv-SE" sz="2400" b="1" i="1" dirty="0">
                          <a:solidFill>
                            <a:schemeClr val="bg1"/>
                          </a:solidFill>
                          <a:latin typeface="+mj-lt"/>
                        </a:rPr>
                        <a:t>                                               Vi utvecklar alla med vår fotboll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04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27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94481A-4D99-4A80-8955-E8E7D36BAF55}"/>
              </a:ext>
            </a:extLst>
          </p:cNvPr>
          <p:cNvPicPr/>
          <p:nvPr/>
        </p:nvPicPr>
        <p:blipFill rotWithShape="1">
          <a:blip r:embed="rId2"/>
          <a:srcRect l="1694" t="17892" r="93097" b="70576"/>
          <a:stretch/>
        </p:blipFill>
        <p:spPr bwMode="auto">
          <a:xfrm>
            <a:off x="10979287" y="5681609"/>
            <a:ext cx="753802" cy="112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86C43-86E3-4C27-9433-1A74BDFC9742}"/>
              </a:ext>
            </a:extLst>
          </p:cNvPr>
          <p:cNvSpPr txBox="1"/>
          <p:nvPr/>
        </p:nvSpPr>
        <p:spPr>
          <a:xfrm>
            <a:off x="1047964" y="1243172"/>
            <a:ext cx="972962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Hossmo-ligan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Läget i truppen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Upplägg och struktur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Grundvärderingar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856A-C9FD-459C-902A-B8D1A53B8324}"/>
              </a:ext>
            </a:extLst>
          </p:cNvPr>
          <p:cNvSpPr txBox="1"/>
          <p:nvPr/>
        </p:nvSpPr>
        <p:spPr>
          <a:xfrm>
            <a:off x="0" y="4828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200" b="1" dirty="0">
                <a:solidFill>
                  <a:srgbClr val="C00000"/>
                </a:solidFill>
                <a:latin typeface="+mj-lt"/>
              </a:rPr>
              <a:t>Summering säsong 2021</a:t>
            </a:r>
          </a:p>
        </p:txBody>
      </p:sp>
    </p:spTree>
    <p:extLst>
      <p:ext uri="{BB962C8B-B14F-4D97-AF65-F5344CB8AC3E}">
        <p14:creationId xmlns:p14="http://schemas.microsoft.com/office/powerpoint/2010/main" val="327070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848304-0749-425E-A0D7-E4C9A58D4023}"/>
              </a:ext>
            </a:extLst>
          </p:cNvPr>
          <p:cNvGraphicFramePr>
            <a:graphicFrameLocks noGrp="1"/>
          </p:cNvGraphicFramePr>
          <p:nvPr/>
        </p:nvGraphicFramePr>
        <p:xfrm>
          <a:off x="0" y="5630238"/>
          <a:ext cx="12192000" cy="1227762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32027289"/>
                    </a:ext>
                  </a:extLst>
                </a:gridCol>
              </a:tblGrid>
              <a:tr h="1227762">
                <a:tc>
                  <a:txBody>
                    <a:bodyPr/>
                    <a:lstStyle/>
                    <a:p>
                      <a:pPr lvl="8"/>
                      <a:r>
                        <a:rPr lang="sv-SE" sz="2400" b="1" i="1" dirty="0">
                          <a:solidFill>
                            <a:schemeClr val="bg1"/>
                          </a:solidFill>
                          <a:latin typeface="+mj-lt"/>
                        </a:rPr>
                        <a:t>                                               Vi utvecklar alla med vår fotboll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04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27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94481A-4D99-4A80-8955-E8E7D36BAF55}"/>
              </a:ext>
            </a:extLst>
          </p:cNvPr>
          <p:cNvPicPr/>
          <p:nvPr/>
        </p:nvPicPr>
        <p:blipFill rotWithShape="1">
          <a:blip r:embed="rId2"/>
          <a:srcRect l="1694" t="17892" r="93097" b="70576"/>
          <a:stretch/>
        </p:blipFill>
        <p:spPr bwMode="auto">
          <a:xfrm>
            <a:off x="10979287" y="5681609"/>
            <a:ext cx="753802" cy="112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86C43-86E3-4C27-9433-1A74BDFC9742}"/>
              </a:ext>
            </a:extLst>
          </p:cNvPr>
          <p:cNvSpPr txBox="1"/>
          <p:nvPr/>
        </p:nvSpPr>
        <p:spPr>
          <a:xfrm>
            <a:off x="1047964" y="1243172"/>
            <a:ext cx="972962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LF Cup, Växjö, 18/12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Bigso Box, Nybro, 27/12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Seriespel 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856A-C9FD-459C-902A-B8D1A53B8324}"/>
              </a:ext>
            </a:extLst>
          </p:cNvPr>
          <p:cNvSpPr txBox="1"/>
          <p:nvPr/>
        </p:nvSpPr>
        <p:spPr>
          <a:xfrm>
            <a:off x="0" y="4828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200" b="1" dirty="0">
                <a:solidFill>
                  <a:srgbClr val="C00000"/>
                </a:solidFill>
                <a:latin typeface="+mj-lt"/>
              </a:rPr>
              <a:t>Inomhuscuper och säsong 2022</a:t>
            </a:r>
          </a:p>
        </p:txBody>
      </p:sp>
    </p:spTree>
    <p:extLst>
      <p:ext uri="{BB962C8B-B14F-4D97-AF65-F5344CB8AC3E}">
        <p14:creationId xmlns:p14="http://schemas.microsoft.com/office/powerpoint/2010/main" val="24355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848304-0749-425E-A0D7-E4C9A58D4023}"/>
              </a:ext>
            </a:extLst>
          </p:cNvPr>
          <p:cNvGraphicFramePr>
            <a:graphicFrameLocks noGrp="1"/>
          </p:cNvGraphicFramePr>
          <p:nvPr/>
        </p:nvGraphicFramePr>
        <p:xfrm>
          <a:off x="0" y="5630238"/>
          <a:ext cx="12192000" cy="1227762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32027289"/>
                    </a:ext>
                  </a:extLst>
                </a:gridCol>
              </a:tblGrid>
              <a:tr h="1227762">
                <a:tc>
                  <a:txBody>
                    <a:bodyPr/>
                    <a:lstStyle/>
                    <a:p>
                      <a:pPr lvl="8"/>
                      <a:r>
                        <a:rPr lang="sv-SE" sz="2400" b="1" i="1" dirty="0">
                          <a:solidFill>
                            <a:schemeClr val="bg1"/>
                          </a:solidFill>
                          <a:latin typeface="+mj-lt"/>
                        </a:rPr>
                        <a:t>                                               Vi utvecklar alla med vår fotboll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04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27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94481A-4D99-4A80-8955-E8E7D36BAF55}"/>
              </a:ext>
            </a:extLst>
          </p:cNvPr>
          <p:cNvPicPr/>
          <p:nvPr/>
        </p:nvPicPr>
        <p:blipFill rotWithShape="1">
          <a:blip r:embed="rId2"/>
          <a:srcRect l="1694" t="17892" r="93097" b="70576"/>
          <a:stretch/>
        </p:blipFill>
        <p:spPr bwMode="auto">
          <a:xfrm>
            <a:off x="10979287" y="5681609"/>
            <a:ext cx="753802" cy="112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86C43-86E3-4C27-9433-1A74BDFC9742}"/>
              </a:ext>
            </a:extLst>
          </p:cNvPr>
          <p:cNvSpPr txBox="1"/>
          <p:nvPr/>
        </p:nvSpPr>
        <p:spPr>
          <a:xfrm>
            <a:off x="1047964" y="1243172"/>
            <a:ext cx="972962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856A-C9FD-459C-902A-B8D1A53B8324}"/>
              </a:ext>
            </a:extLst>
          </p:cNvPr>
          <p:cNvSpPr txBox="1"/>
          <p:nvPr/>
        </p:nvSpPr>
        <p:spPr>
          <a:xfrm>
            <a:off x="0" y="4828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200" b="1" dirty="0">
                <a:solidFill>
                  <a:srgbClr val="C00000"/>
                </a:solidFill>
                <a:latin typeface="+mj-lt"/>
              </a:rPr>
              <a:t>Schema och föräldrarinsatser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547493-E540-4DD0-999D-331AFA140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10080"/>
              </p:ext>
            </p:extLst>
          </p:nvPr>
        </p:nvGraphicFramePr>
        <p:xfrm>
          <a:off x="570086" y="1074708"/>
          <a:ext cx="8709380" cy="2015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986">
                  <a:extLst>
                    <a:ext uri="{9D8B030D-6E8A-4147-A177-3AD203B41FA5}">
                      <a16:colId xmlns:a16="http://schemas.microsoft.com/office/drawing/2014/main" val="980827859"/>
                    </a:ext>
                  </a:extLst>
                </a:gridCol>
                <a:gridCol w="3142797">
                  <a:extLst>
                    <a:ext uri="{9D8B030D-6E8A-4147-A177-3AD203B41FA5}">
                      <a16:colId xmlns:a16="http://schemas.microsoft.com/office/drawing/2014/main" val="2218350614"/>
                    </a:ext>
                  </a:extLst>
                </a:gridCol>
                <a:gridCol w="1659780">
                  <a:extLst>
                    <a:ext uri="{9D8B030D-6E8A-4147-A177-3AD203B41FA5}">
                      <a16:colId xmlns:a16="http://schemas.microsoft.com/office/drawing/2014/main" val="208198890"/>
                    </a:ext>
                  </a:extLst>
                </a:gridCol>
                <a:gridCol w="2355817">
                  <a:extLst>
                    <a:ext uri="{9D8B030D-6E8A-4147-A177-3AD203B41FA5}">
                      <a16:colId xmlns:a16="http://schemas.microsoft.com/office/drawing/2014/main" val="4253355795"/>
                    </a:ext>
                  </a:extLst>
                </a:gridCol>
              </a:tblGrid>
              <a:tr h="187981">
                <a:tc gridSpan="4"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Bigso Box Cup</a:t>
                      </a:r>
                      <a:endParaRPr lang="sv-S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7286176"/>
                  </a:ext>
                </a:extLst>
              </a:tr>
              <a:tr h="157702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u="none" strike="noStrike">
                          <a:effectLst/>
                          <a:latin typeface="+mn-lt"/>
                        </a:rPr>
                        <a:t>Kiosk 4 personer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u="none" strike="noStrike">
                          <a:effectLst/>
                          <a:latin typeface="+mn-lt"/>
                        </a:rPr>
                        <a:t>Matchvärdar 1 st 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57095"/>
                  </a:ext>
                </a:extLst>
              </a:tr>
              <a:tr h="302647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Måndag 27/12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u="none" strike="noStrike" dirty="0">
                          <a:effectLst/>
                          <a:latin typeface="+mn-lt"/>
                        </a:rPr>
                        <a:t>Bigsogruppen öppnar och </a:t>
                      </a:r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2012</a:t>
                      </a:r>
                      <a:r>
                        <a:rPr lang="sv-SE" sz="1500" u="none" strike="noStrike" dirty="0">
                          <a:effectLst/>
                          <a:latin typeface="+mn-lt"/>
                        </a:rPr>
                        <a:t> stänger.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n-NO" sz="1500" u="none" strike="noStrike" dirty="0">
                          <a:effectLst/>
                          <a:latin typeface="+mn-lt"/>
                        </a:rPr>
                        <a:t>NIF-lag som spelar den dagen</a:t>
                      </a:r>
                      <a:endParaRPr lang="nn-NO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0510"/>
                  </a:ext>
                </a:extLst>
              </a:tr>
              <a:tr h="157702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>
                          <a:effectLst/>
                          <a:latin typeface="+mn-lt"/>
                        </a:rPr>
                        <a:t>20.00-01.00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4 st födda 2012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u="none" strike="noStrike" dirty="0">
                          <a:effectLst/>
                          <a:latin typeface="+mn-lt"/>
                        </a:rPr>
                        <a:t>2014, 2015</a:t>
                      </a:r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, 2012</a:t>
                      </a:r>
                      <a:r>
                        <a:rPr lang="sv-SE" sz="1500" u="none" strike="noStrike" dirty="0">
                          <a:effectLst/>
                          <a:latin typeface="+mn-lt"/>
                        </a:rPr>
                        <a:t>, 2011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86023"/>
                  </a:ext>
                </a:extLst>
              </a:tr>
              <a:tr h="157702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84538"/>
                  </a:ext>
                </a:extLst>
              </a:tr>
              <a:tr h="157702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>
                          <a:effectLst/>
                          <a:latin typeface="+mn-lt"/>
                        </a:rPr>
                        <a:t>Tisdag 28/12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2011 öppnar och 2012 stänger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94832"/>
                  </a:ext>
                </a:extLst>
              </a:tr>
              <a:tr h="157702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>
                          <a:effectLst/>
                          <a:latin typeface="+mn-lt"/>
                        </a:rPr>
                        <a:t>16.00-20.00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>
                          <a:effectLst/>
                          <a:latin typeface="+mn-lt"/>
                        </a:rPr>
                        <a:t>4 st 2012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>
                          <a:effectLst/>
                          <a:latin typeface="+mn-lt"/>
                        </a:rPr>
                        <a:t>2012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u="none" strike="noStrike" dirty="0">
                          <a:effectLst/>
                          <a:latin typeface="+mn-lt"/>
                        </a:rPr>
                        <a:t>Inga Nybrolag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4748"/>
                  </a:ext>
                </a:extLst>
              </a:tr>
              <a:tr h="157702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20.00-01.00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4 st 2012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381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30E17A-AC21-4AB5-A436-47A595D8F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9101"/>
              </p:ext>
            </p:extLst>
          </p:nvPr>
        </p:nvGraphicFramePr>
        <p:xfrm>
          <a:off x="570087" y="3429000"/>
          <a:ext cx="8709379" cy="1974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9033">
                  <a:extLst>
                    <a:ext uri="{9D8B030D-6E8A-4147-A177-3AD203B41FA5}">
                      <a16:colId xmlns:a16="http://schemas.microsoft.com/office/drawing/2014/main" val="2324003502"/>
                    </a:ext>
                  </a:extLst>
                </a:gridCol>
                <a:gridCol w="3424863">
                  <a:extLst>
                    <a:ext uri="{9D8B030D-6E8A-4147-A177-3AD203B41FA5}">
                      <a16:colId xmlns:a16="http://schemas.microsoft.com/office/drawing/2014/main" val="439957389"/>
                    </a:ext>
                  </a:extLst>
                </a:gridCol>
                <a:gridCol w="2925483">
                  <a:extLst>
                    <a:ext uri="{9D8B030D-6E8A-4147-A177-3AD203B41FA5}">
                      <a16:colId xmlns:a16="http://schemas.microsoft.com/office/drawing/2014/main" val="1430899220"/>
                    </a:ext>
                  </a:extLst>
                </a:gridCol>
              </a:tblGrid>
              <a:tr h="2415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Nybro Open</a:t>
                      </a:r>
                      <a:endParaRPr lang="sv-S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215895"/>
                  </a:ext>
                </a:extLst>
              </a:tr>
              <a:tr h="241582">
                <a:tc>
                  <a:txBody>
                    <a:bodyPr/>
                    <a:lstStyle/>
                    <a:p>
                      <a:pPr algn="l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 dirty="0">
                          <a:effectLst/>
                          <a:latin typeface="+mn-lt"/>
                        </a:rPr>
                        <a:t>Kiosk 5 personer.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812829"/>
                  </a:ext>
                </a:extLst>
              </a:tr>
              <a:tr h="241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u="none" strike="noStrike">
                          <a:effectLst/>
                          <a:latin typeface="+mn-lt"/>
                        </a:rPr>
                        <a:t>Torsdag 6/1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 dirty="0">
                          <a:effectLst/>
                          <a:latin typeface="+mn-lt"/>
                        </a:rPr>
                        <a:t>Bollkallar 2 st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049652"/>
                  </a:ext>
                </a:extLst>
              </a:tr>
              <a:tr h="241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23.00-02.00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5 st födda 2012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  <a:latin typeface="+mn-lt"/>
                        </a:rPr>
                        <a:t>U-lag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21524"/>
                  </a:ext>
                </a:extLst>
              </a:tr>
              <a:tr h="241582">
                <a:tc>
                  <a:txBody>
                    <a:bodyPr/>
                    <a:lstStyle/>
                    <a:p>
                      <a:pPr algn="l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05691"/>
                  </a:ext>
                </a:extLst>
              </a:tr>
              <a:tr h="241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u="none" strike="noStrike">
                          <a:effectLst/>
                          <a:latin typeface="+mn-lt"/>
                        </a:rPr>
                        <a:t>Söndag 9/1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23111"/>
                  </a:ext>
                </a:extLst>
              </a:tr>
              <a:tr h="241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u="none" strike="noStrike">
                          <a:effectLst/>
                          <a:latin typeface="+mn-lt"/>
                        </a:rPr>
                        <a:t>12.00-15.30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  <a:latin typeface="+mn-lt"/>
                        </a:rPr>
                        <a:t>5 st födda 2016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P12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73959"/>
                  </a:ext>
                </a:extLst>
              </a:tr>
              <a:tr h="241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15.30-18.30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 dirty="0">
                          <a:effectLst/>
                          <a:latin typeface="+mn-lt"/>
                        </a:rPr>
                        <a:t>5 st födda 2016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u="none" strike="noStrike" dirty="0">
                          <a:effectLst/>
                          <a:latin typeface="+mn-lt"/>
                        </a:rPr>
                        <a:t>P12</a:t>
                      </a:r>
                      <a:endParaRPr lang="sv-S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502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346999-254D-42E4-8C97-9789287B061D}"/>
              </a:ext>
            </a:extLst>
          </p:cNvPr>
          <p:cNvSpPr txBox="1"/>
          <p:nvPr/>
        </p:nvSpPr>
        <p:spPr>
          <a:xfrm>
            <a:off x="9679523" y="1796562"/>
            <a:ext cx="1574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Totalt: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14 föräldrar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BD96F-A892-4794-B719-8900F9EC9791}"/>
              </a:ext>
            </a:extLst>
          </p:cNvPr>
          <p:cNvSpPr/>
          <p:nvPr/>
        </p:nvSpPr>
        <p:spPr>
          <a:xfrm>
            <a:off x="9679523" y="3972772"/>
            <a:ext cx="1676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Totalt: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 föräldrar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4 spelare</a:t>
            </a:r>
          </a:p>
        </p:txBody>
      </p:sp>
    </p:spTree>
    <p:extLst>
      <p:ext uri="{BB962C8B-B14F-4D97-AF65-F5344CB8AC3E}">
        <p14:creationId xmlns:p14="http://schemas.microsoft.com/office/powerpoint/2010/main" val="166316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848304-0749-425E-A0D7-E4C9A58D4023}"/>
              </a:ext>
            </a:extLst>
          </p:cNvPr>
          <p:cNvGraphicFramePr>
            <a:graphicFrameLocks noGrp="1"/>
          </p:cNvGraphicFramePr>
          <p:nvPr/>
        </p:nvGraphicFramePr>
        <p:xfrm>
          <a:off x="0" y="5630238"/>
          <a:ext cx="12192000" cy="1227762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32027289"/>
                    </a:ext>
                  </a:extLst>
                </a:gridCol>
              </a:tblGrid>
              <a:tr h="1227762">
                <a:tc>
                  <a:txBody>
                    <a:bodyPr/>
                    <a:lstStyle/>
                    <a:p>
                      <a:pPr lvl="8"/>
                      <a:r>
                        <a:rPr lang="sv-SE" sz="2400" b="1" i="1" dirty="0">
                          <a:solidFill>
                            <a:schemeClr val="bg1"/>
                          </a:solidFill>
                          <a:latin typeface="+mj-lt"/>
                        </a:rPr>
                        <a:t>                                               Vi utvecklar alla med vår fotboll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04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27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94481A-4D99-4A80-8955-E8E7D36BAF55}"/>
              </a:ext>
            </a:extLst>
          </p:cNvPr>
          <p:cNvPicPr/>
          <p:nvPr/>
        </p:nvPicPr>
        <p:blipFill rotWithShape="1">
          <a:blip r:embed="rId2"/>
          <a:srcRect l="1694" t="17892" r="93097" b="70576"/>
          <a:stretch/>
        </p:blipFill>
        <p:spPr bwMode="auto">
          <a:xfrm>
            <a:off x="10979287" y="5681609"/>
            <a:ext cx="753802" cy="112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86C43-86E3-4C27-9433-1A74BDFC9742}"/>
              </a:ext>
            </a:extLst>
          </p:cNvPr>
          <p:cNvSpPr txBox="1"/>
          <p:nvPr/>
        </p:nvSpPr>
        <p:spPr>
          <a:xfrm>
            <a:off x="1047964" y="1243172"/>
            <a:ext cx="972962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1-2 föräldrar som planerar och fördelar kioskuppgifter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400" dirty="0"/>
              <a:t>Full behörighet till laget.se och facebook sidor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856A-C9FD-459C-902A-B8D1A53B8324}"/>
              </a:ext>
            </a:extLst>
          </p:cNvPr>
          <p:cNvSpPr txBox="1"/>
          <p:nvPr/>
        </p:nvSpPr>
        <p:spPr>
          <a:xfrm>
            <a:off x="0" y="4828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200" b="1" dirty="0">
                <a:solidFill>
                  <a:srgbClr val="C00000"/>
                </a:solidFill>
                <a:latin typeface="+mj-lt"/>
              </a:rPr>
              <a:t>Evenemangsansvarig</a:t>
            </a:r>
          </a:p>
        </p:txBody>
      </p:sp>
    </p:spTree>
    <p:extLst>
      <p:ext uri="{BB962C8B-B14F-4D97-AF65-F5344CB8AC3E}">
        <p14:creationId xmlns:p14="http://schemas.microsoft.com/office/powerpoint/2010/main" val="56136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848304-0749-425E-A0D7-E4C9A58D4023}"/>
              </a:ext>
            </a:extLst>
          </p:cNvPr>
          <p:cNvGraphicFramePr>
            <a:graphicFrameLocks noGrp="1"/>
          </p:cNvGraphicFramePr>
          <p:nvPr/>
        </p:nvGraphicFramePr>
        <p:xfrm>
          <a:off x="0" y="5630238"/>
          <a:ext cx="12192000" cy="1227762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32027289"/>
                    </a:ext>
                  </a:extLst>
                </a:gridCol>
              </a:tblGrid>
              <a:tr h="1227762">
                <a:tc>
                  <a:txBody>
                    <a:bodyPr/>
                    <a:lstStyle/>
                    <a:p>
                      <a:pPr lvl="8"/>
                      <a:r>
                        <a:rPr lang="sv-SE" sz="2400" b="1" i="1" dirty="0">
                          <a:solidFill>
                            <a:schemeClr val="bg1"/>
                          </a:solidFill>
                          <a:latin typeface="+mj-lt"/>
                        </a:rPr>
                        <a:t>                                               Vi utvecklar alla med vår fotboll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04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27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94481A-4D99-4A80-8955-E8E7D36BAF55}"/>
              </a:ext>
            </a:extLst>
          </p:cNvPr>
          <p:cNvPicPr/>
          <p:nvPr/>
        </p:nvPicPr>
        <p:blipFill rotWithShape="1">
          <a:blip r:embed="rId2"/>
          <a:srcRect l="1694" t="17892" r="93097" b="70576"/>
          <a:stretch/>
        </p:blipFill>
        <p:spPr bwMode="auto">
          <a:xfrm>
            <a:off x="10979287" y="5681609"/>
            <a:ext cx="753802" cy="112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86C43-86E3-4C27-9433-1A74BDFC9742}"/>
              </a:ext>
            </a:extLst>
          </p:cNvPr>
          <p:cNvSpPr txBox="1"/>
          <p:nvPr/>
        </p:nvSpPr>
        <p:spPr>
          <a:xfrm>
            <a:off x="1047964" y="1243172"/>
            <a:ext cx="97296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Anna Hansen informerar om nuvarande läge och framtidsplaner inom föreningen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856A-C9FD-459C-902A-B8D1A53B8324}"/>
              </a:ext>
            </a:extLst>
          </p:cNvPr>
          <p:cNvSpPr txBox="1"/>
          <p:nvPr/>
        </p:nvSpPr>
        <p:spPr>
          <a:xfrm>
            <a:off x="0" y="4828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200" b="1" dirty="0">
                <a:solidFill>
                  <a:srgbClr val="C00000"/>
                </a:solidFill>
                <a:latin typeface="+mj-lt"/>
              </a:rPr>
              <a:t>Styrelsen informerar</a:t>
            </a:r>
          </a:p>
        </p:txBody>
      </p:sp>
    </p:spTree>
    <p:extLst>
      <p:ext uri="{BB962C8B-B14F-4D97-AF65-F5344CB8AC3E}">
        <p14:creationId xmlns:p14="http://schemas.microsoft.com/office/powerpoint/2010/main" val="408530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848304-0749-425E-A0D7-E4C9A58D4023}"/>
              </a:ext>
            </a:extLst>
          </p:cNvPr>
          <p:cNvGraphicFramePr>
            <a:graphicFrameLocks noGrp="1"/>
          </p:cNvGraphicFramePr>
          <p:nvPr/>
        </p:nvGraphicFramePr>
        <p:xfrm>
          <a:off x="0" y="5630238"/>
          <a:ext cx="12192000" cy="1227762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32027289"/>
                    </a:ext>
                  </a:extLst>
                </a:gridCol>
              </a:tblGrid>
              <a:tr h="1227762">
                <a:tc>
                  <a:txBody>
                    <a:bodyPr/>
                    <a:lstStyle/>
                    <a:p>
                      <a:pPr lvl="8"/>
                      <a:r>
                        <a:rPr lang="sv-SE" sz="2400" b="1" i="1" dirty="0">
                          <a:solidFill>
                            <a:schemeClr val="bg1"/>
                          </a:solidFill>
                          <a:latin typeface="+mj-lt"/>
                        </a:rPr>
                        <a:t>                                               Vi utvecklar alla med vår fotboll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04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27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94481A-4D99-4A80-8955-E8E7D36BAF55}"/>
              </a:ext>
            </a:extLst>
          </p:cNvPr>
          <p:cNvPicPr/>
          <p:nvPr/>
        </p:nvPicPr>
        <p:blipFill rotWithShape="1">
          <a:blip r:embed="rId2"/>
          <a:srcRect l="1694" t="17892" r="93097" b="70576"/>
          <a:stretch/>
        </p:blipFill>
        <p:spPr bwMode="auto">
          <a:xfrm>
            <a:off x="10979287" y="5681609"/>
            <a:ext cx="753802" cy="112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86C43-86E3-4C27-9433-1A74BDFC9742}"/>
              </a:ext>
            </a:extLst>
          </p:cNvPr>
          <p:cNvSpPr txBox="1"/>
          <p:nvPr/>
        </p:nvSpPr>
        <p:spPr>
          <a:xfrm>
            <a:off x="1047964" y="1109608"/>
            <a:ext cx="972962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856A-C9FD-459C-902A-B8D1A53B8324}"/>
              </a:ext>
            </a:extLst>
          </p:cNvPr>
          <p:cNvSpPr txBox="1"/>
          <p:nvPr/>
        </p:nvSpPr>
        <p:spPr>
          <a:xfrm>
            <a:off x="0" y="47346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200" b="1" dirty="0">
                <a:solidFill>
                  <a:srgbClr val="C00000"/>
                </a:solidFill>
                <a:latin typeface="+mj-lt"/>
              </a:rPr>
              <a:t>Övriga frågor</a:t>
            </a:r>
          </a:p>
        </p:txBody>
      </p:sp>
      <p:pic>
        <p:nvPicPr>
          <p:cNvPr id="1026" name="Picture 2" descr="Q&amp;A Icon - Questions and answers - 3d man Stock Photo by ©Jocky 11483772">
            <a:extLst>
              <a:ext uri="{FF2B5EF4-FFF2-40B4-BE49-F238E27FC236}">
                <a16:creationId xmlns:a16="http://schemas.microsoft.com/office/drawing/2014/main" id="{1B147F42-C102-410D-8A26-EEFF6D4F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78" y="1484134"/>
            <a:ext cx="2988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0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239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Cuper Schema och föräldrarinsatser</dc:title>
  <dc:creator>Hellström, Jens - Xylem</dc:creator>
  <cp:lastModifiedBy>Hellström, Jens - Xylem</cp:lastModifiedBy>
  <cp:revision>24</cp:revision>
  <dcterms:created xsi:type="dcterms:W3CDTF">2021-11-21T09:42:52Z</dcterms:created>
  <dcterms:modified xsi:type="dcterms:W3CDTF">2021-11-24T18:07:15Z</dcterms:modified>
</cp:coreProperties>
</file>