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9144000" cy="6858000" type="screen4x3"/>
  <p:notesSz cx="6735763" cy="98663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608CC-77E0-4B3C-ADC7-823DCCC88E86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75EF5-789E-4092-BCE1-3EA50D4E90C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75EF5-789E-4092-BCE1-3EA50D4E90C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60DCB-F939-4F4D-9773-DB1AF338F86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848F0-DE9E-4767-B9D1-951406A648C0}" type="datetimeFigureOut">
              <a:rPr lang="sv-SE" smtClean="0"/>
              <a:pPr/>
              <a:t>2012-06-20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64069-A8B3-4D6F-8FF8-1CDD7154101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://spelarlyftet.se/Dokument/2012/Matris2012/Spelsystem/Spelsystem_2-3-1_Allmant.pdf" TargetMode="External"/><Relationship Id="rId21" Type="http://schemas.openxmlformats.org/officeDocument/2006/relationships/hyperlink" Target="http://spelarlyftet.se/Dokument/2012/Matris2012/Anfallspel/Anfallsspel_Grundf_Spelavstand.pdf" TargetMode="External"/><Relationship Id="rId34" Type="http://schemas.openxmlformats.org/officeDocument/2006/relationships/hyperlink" Target="http://spelarlyftet.se/Dokument/2012/Matris2012/Teknik/Teknik_Passning_HalvvristChip.pdf" TargetMode="External"/><Relationship Id="rId42" Type="http://schemas.openxmlformats.org/officeDocument/2006/relationships/hyperlink" Target="http://spelarlyftet.se/Dokument/2012/Matris2012/Spelsystem/Spelsystembeskrivning_9-manna_4-1-3.pdf" TargetMode="External"/><Relationship Id="rId47" Type="http://schemas.openxmlformats.org/officeDocument/2006/relationships/hyperlink" Target="http://spelarlyftet.se/Dokument/2012/Matris2012/Spelsystem/Spelsystem_4-1-3_Forsvarsspel.pdf" TargetMode="External"/><Relationship Id="rId50" Type="http://schemas.openxmlformats.org/officeDocument/2006/relationships/hyperlink" Target="http://spelarlyftet.se/Dokument/2012/Matris2012/Anfallspel/Anfallsspel_Grundf_Speldjup.pdf" TargetMode="External"/><Relationship Id="rId55" Type="http://schemas.openxmlformats.org/officeDocument/2006/relationships/hyperlink" Target="http://spelarlyftet.se/Dokument/2012/Matris2012/Forsvarsspel/Forsvarsspel_Grundf_Markering.pdf" TargetMode="External"/><Relationship Id="rId63" Type="http://schemas.openxmlformats.org/officeDocument/2006/relationships/hyperlink" Target="http://spelarlyftet.se/Dokument/2012/Matris2012/Forsvarsspel/Forsvarsspel_Grundf_PressUnderstod.pdf" TargetMode="External"/><Relationship Id="rId68" Type="http://schemas.openxmlformats.org/officeDocument/2006/relationships/hyperlink" Target="http://spelarlyftet.se/Dokument/2011/Matris2011/Anfallspel/Anfallsspel_Grundf_Spelbredd.pdf" TargetMode="External"/><Relationship Id="rId76" Type="http://schemas.openxmlformats.org/officeDocument/2006/relationships/hyperlink" Target="http://spelarlyftet.se/Dokument/2012/Matris2012/Anfallspel/Anfallsspel_Passningsspel_Vardera.pdf" TargetMode="External"/><Relationship Id="rId84" Type="http://schemas.openxmlformats.org/officeDocument/2006/relationships/hyperlink" Target="http://spelarlyftet.se/Dokument/2012/Matris2012/Forsvarsspel/Forsvarsspel_OverflyttningCentrering.pdf" TargetMode="External"/><Relationship Id="rId89" Type="http://schemas.openxmlformats.org/officeDocument/2006/relationships/hyperlink" Target="http://spelarlyftet.se/Dokument/2012/Matris2012/Forsvarsspel/Forsvarsspel_Positionsforsvar.pdf" TargetMode="External"/><Relationship Id="rId97" Type="http://schemas.openxmlformats.org/officeDocument/2006/relationships/hyperlink" Target="http://spelarlyftet.se/Dokument/2011/Matris2011/Anfallspel/Anfallsspel_Speluppbyggnad_KortaUppspel.pdf" TargetMode="External"/><Relationship Id="rId7" Type="http://schemas.openxmlformats.org/officeDocument/2006/relationships/hyperlink" Target="http://www.youtube.com/watch?v=ZjNtKt8TWFE&amp;feature=youtu.be" TargetMode="External"/><Relationship Id="rId71" Type="http://schemas.openxmlformats.org/officeDocument/2006/relationships/hyperlink" Target="http://spelarlyftet.se/Dokument/2012/Matris2012/Spelsystem/Spelsystem_4-3-3_Anfallsspel.pdf" TargetMode="External"/><Relationship Id="rId92" Type="http://schemas.openxmlformats.org/officeDocument/2006/relationships/hyperlink" Target="http://spelarlyftet.se/Dokument/2012/Matris2012/Spelsystem/Spelsystembeskrivning_11-manna_4-4-2_Kollektivt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spelarlyftet.se/Dokument/2011/Matris2011/Teknik/Teknik_BrytaTackla.pdf" TargetMode="External"/><Relationship Id="rId29" Type="http://schemas.openxmlformats.org/officeDocument/2006/relationships/hyperlink" Target="http://spelarlyftet.se/Dokument/2012/Matris2012/Teknik/Teknik_Nick_Grund.pdf" TargetMode="External"/><Relationship Id="rId11" Type="http://schemas.openxmlformats.org/officeDocument/2006/relationships/hyperlink" Target="http://www.youtube.com/watch?v=PTHI8PomjdQ&amp;feature=youtu.be" TargetMode="External"/><Relationship Id="rId24" Type="http://schemas.openxmlformats.org/officeDocument/2006/relationships/hyperlink" Target="http://spelarlyftet.se/Dokument/2011/Matris2011/Spelsystem/Spelsystem_4-1-3_Allmant.pdf" TargetMode="External"/><Relationship Id="rId32" Type="http://schemas.openxmlformats.org/officeDocument/2006/relationships/hyperlink" Target="http://spelarlyftet.se/Dokument/2012/Matris2012/Anfallspel/Anfallsspel_Passningsspel_FriaYtor.pdf" TargetMode="External"/><Relationship Id="rId37" Type="http://schemas.openxmlformats.org/officeDocument/2006/relationships/hyperlink" Target="http://spelarlyftet.se/Dokument/2012/Matris2012/Anfallspel/Anfallsspel_Passningsspel_Spelvandning.pdf" TargetMode="External"/><Relationship Id="rId40" Type="http://schemas.openxmlformats.org/officeDocument/2006/relationships/hyperlink" Target="http://spelarlyftet.se/Dokument/2011/Matris2011/Forsvarsspel/Forsvarsspel_IndividuellPressteknik.pdf" TargetMode="External"/><Relationship Id="rId45" Type="http://schemas.openxmlformats.org/officeDocument/2006/relationships/hyperlink" Target="http://spelarlyftet.se/Dokument/2012/Matris2012/Spelsystem/Spelsystem_4-1-3_Allmant.pdf" TargetMode="External"/><Relationship Id="rId53" Type="http://schemas.openxmlformats.org/officeDocument/2006/relationships/hyperlink" Target="http://spelarlyftet.se/Dokument/2012/Matris2012/Anfallspel/Anfallsspel_Passningsspel_RattvandFelvand.pdf" TargetMode="External"/><Relationship Id="rId58" Type="http://schemas.openxmlformats.org/officeDocument/2006/relationships/hyperlink" Target="http://spelarlyftet.se/Dokument/2012/Matris2012/Teknik/Teknik_Nick_Forts.pdf" TargetMode="External"/><Relationship Id="rId66" Type="http://schemas.openxmlformats.org/officeDocument/2006/relationships/hyperlink" Target="http://spelarlyftet.se/Dokument/2012/Matris2012/Spelsystem/Spelsystembeskrivning_11-manna_4-3-3.pdf" TargetMode="External"/><Relationship Id="rId74" Type="http://schemas.openxmlformats.org/officeDocument/2006/relationships/hyperlink" Target="http://spelarlyftet.se/Dokument/2012/Matris2012/Anfallspel/Anfallsspel_SkapaYta.pdf" TargetMode="External"/><Relationship Id="rId79" Type="http://schemas.openxmlformats.org/officeDocument/2006/relationships/hyperlink" Target="http://spelarlyftet.se/Dokument/2012/Matris2012/Forsvarsspel/Forsvarsspel_FarligaYtor.pdf" TargetMode="External"/><Relationship Id="rId87" Type="http://schemas.openxmlformats.org/officeDocument/2006/relationships/hyperlink" Target="http://spelarlyftet.se/Dokument/2012/Matris2012/Anfallspel/Anfallsspel_Passningsspel_1Tillslag.pdf" TargetMode="External"/><Relationship Id="rId102" Type="http://schemas.openxmlformats.org/officeDocument/2006/relationships/image" Target="../media/image2.png"/><Relationship Id="rId5" Type="http://schemas.openxmlformats.org/officeDocument/2006/relationships/hyperlink" Target="http://spelarlyftet.se/Dokument/2012/Matris2012/Spelsystem/NyaSpelformer.pdf" TargetMode="External"/><Relationship Id="rId61" Type="http://schemas.openxmlformats.org/officeDocument/2006/relationships/hyperlink" Target="http://spelarlyftet.se/Dokument/2012/Matris2012/Anfallspel/Anfallsspel_Passningsspel_Trianglar.pdf" TargetMode="External"/><Relationship Id="rId82" Type="http://schemas.openxmlformats.org/officeDocument/2006/relationships/hyperlink" Target="http://spelarlyftet.se/Dokument/2012/Matris2012/Forsvarsspel/Forsvarsspel_Fordroja.pdf" TargetMode="External"/><Relationship Id="rId90" Type="http://schemas.openxmlformats.org/officeDocument/2006/relationships/hyperlink" Target="http://spelarlyftet.se/Dokument/2012/Matris2012/Forsvarsspel/Forsvarsspel_Omstallning_AnfallForsvar.pdf" TargetMode="External"/><Relationship Id="rId95" Type="http://schemas.openxmlformats.org/officeDocument/2006/relationships/hyperlink" Target="http://spelarlyftet.se/Dokument/2011/Matris2011/Spelsystem/Spelsystem_4-4-2_Koll_Allmant.pdf" TargetMode="External"/><Relationship Id="rId19" Type="http://schemas.openxmlformats.org/officeDocument/2006/relationships/hyperlink" Target="http://spelarlyftet.se/Dokument/2012/Matris2012/Teknik/Teknik_Skott_BredsidaVrist.pdf" TargetMode="External"/><Relationship Id="rId14" Type="http://schemas.openxmlformats.org/officeDocument/2006/relationships/hyperlink" Target="http://spelarlyftet.se/Dokument/2012/Matris2012/Spelsystem/Spelsystem_2-2_Allmant.pdf" TargetMode="External"/><Relationship Id="rId22" Type="http://schemas.openxmlformats.org/officeDocument/2006/relationships/hyperlink" Target="http://www.youtube.com/watch?v=t7C2iXILXN0&amp;feature=youtu.be" TargetMode="External"/><Relationship Id="rId27" Type="http://schemas.openxmlformats.org/officeDocument/2006/relationships/hyperlink" Target="http://spelarlyftet.se/Dokument/2012/Matris2012/Teknik/Teknik_Mottagning_Medtagning.pdf" TargetMode="External"/><Relationship Id="rId30" Type="http://schemas.openxmlformats.org/officeDocument/2006/relationships/hyperlink" Target="http://spelarlyftet.se/Dokument/2012/Matris2012/Anfallspel/Anfallsspel_2mot1_Vaggspel.pdf" TargetMode="External"/><Relationship Id="rId35" Type="http://schemas.openxmlformats.org/officeDocument/2006/relationships/hyperlink" Target="http://spelarlyftet.se/Dokument/2012/Matris2012/Teknik/Teknik_Skott_HelHalvVolley.pdf" TargetMode="External"/><Relationship Id="rId43" Type="http://schemas.openxmlformats.org/officeDocument/2006/relationships/hyperlink" Target="http://spelarlyftet.se/Dokument/2011/Matris2011/Traningslara/Traningslara_Fotbollsfys_3.pdf" TargetMode="External"/><Relationship Id="rId48" Type="http://schemas.openxmlformats.org/officeDocument/2006/relationships/hyperlink" Target="http://spelarlyftet.se/Dokument/2012/Matris2012/Teknik/Teknik_Vandningar.pdf" TargetMode="External"/><Relationship Id="rId56" Type="http://schemas.openxmlformats.org/officeDocument/2006/relationships/hyperlink" Target="http://spelarlyftet.se/Dokument/2012/Matris2012/Forsvarsspel/Forsvarsspel_Markeringsforsvar_Manman.pdf" TargetMode="External"/><Relationship Id="rId64" Type="http://schemas.openxmlformats.org/officeDocument/2006/relationships/hyperlink" Target="http://spelarlyftet.se/Dokument/2012/Matris2012/Forsvarsspel/Forsvarsspel_Markeringsforsvar_Kombination.pdf" TargetMode="External"/><Relationship Id="rId69" Type="http://schemas.openxmlformats.org/officeDocument/2006/relationships/hyperlink" Target="http://spelarlyftet.se/Dokument/2012/Matris2012/Spelsystem/Spelsystem_4-3-3_Allmant.pdf" TargetMode="External"/><Relationship Id="rId77" Type="http://schemas.openxmlformats.org/officeDocument/2006/relationships/hyperlink" Target="http://spelarlyftet.se/Dokument/2012/Matris2012/Anfallspel/Anfallsspel_KortHorna_Inkast.pdf" TargetMode="External"/><Relationship Id="rId100" Type="http://schemas.openxmlformats.org/officeDocument/2006/relationships/image" Target="../media/image1.gif"/><Relationship Id="rId8" Type="http://schemas.openxmlformats.org/officeDocument/2006/relationships/hyperlink" Target="http://spelarlyftet.se/Dokument/2011/Matris2011/Spelsystem/SaSpelarVi_3-mannafotboll_2012.pdf" TargetMode="External"/><Relationship Id="rId51" Type="http://schemas.openxmlformats.org/officeDocument/2006/relationships/hyperlink" Target="http://spelarlyftet.se/Dokument/2012/Matris2012/Anfallspel/Anfallsspel_Avslut_Skott.pdf" TargetMode="External"/><Relationship Id="rId72" Type="http://schemas.openxmlformats.org/officeDocument/2006/relationships/hyperlink" Target="http://spelarlyftet.se/Dokument/2011/Matris2011/Spelsystem/Spelsystem_4-3-3_Anfallsspel.pdf" TargetMode="External"/><Relationship Id="rId80" Type="http://schemas.openxmlformats.org/officeDocument/2006/relationships/hyperlink" Target="http://spelarlyftet.se/Dokument/2012/Matris2012/Anfallspel/Anfallsspel_Passningsspel_2Tillslag.pdf" TargetMode="External"/><Relationship Id="rId85" Type="http://schemas.openxmlformats.org/officeDocument/2006/relationships/hyperlink" Target="http://spelarlyftet.se/Dokument/2012/Matris2012/Spelsystem/Spelsystembeskrivning_11-manna_4-5-1.pdf" TargetMode="External"/><Relationship Id="rId93" Type="http://schemas.openxmlformats.org/officeDocument/2006/relationships/hyperlink" Target="http://spelarlyftet.se/Dokument/2011/Matris2011/Anfallspel/Anfallsspel_Passningsspel_Trianglar.pdf" TargetMode="External"/><Relationship Id="rId98" Type="http://schemas.openxmlformats.org/officeDocument/2006/relationships/hyperlink" Target="http://spelarlyftet.se/Dokument/2012/Matris2012/Spelsystem/Spelsystem_4-4-2_Koll_Forsvarsspel.pdf" TargetMode="External"/><Relationship Id="rId3" Type="http://schemas.openxmlformats.org/officeDocument/2006/relationships/hyperlink" Target="http://spelarlyftet.se/Dokument/2012/Matris2012/Spelarutbildningsmatrisen_Anvandning_120701.pdf" TargetMode="External"/><Relationship Id="rId12" Type="http://schemas.openxmlformats.org/officeDocument/2006/relationships/hyperlink" Target="http://spelarlyftet.se/Dokument/2012/Matris2012/Spelsystem/Spelsystembeskrivning_5-manna_2-2.pdf" TargetMode="External"/><Relationship Id="rId17" Type="http://schemas.openxmlformats.org/officeDocument/2006/relationships/hyperlink" Target="http://spelarlyftet.se/Dokument/2012/Matris2012/Teknik/Teknik_Mottagning_InsidaUtsida.pdf" TargetMode="External"/><Relationship Id="rId25" Type="http://schemas.openxmlformats.org/officeDocument/2006/relationships/hyperlink" Target="http://spelarlyftet.se/Dokument/2012/Matris2012/Spelsystem/SaSpelarVi_7-mannafotboll.pdf" TargetMode="External"/><Relationship Id="rId33" Type="http://schemas.openxmlformats.org/officeDocument/2006/relationships/hyperlink" Target="http://spelarlyftet.se/Dokument/2012/Matris2012/Forsvarsspel/Forsvarsspel_Forsvarssida.pdf" TargetMode="External"/><Relationship Id="rId38" Type="http://schemas.openxmlformats.org/officeDocument/2006/relationships/hyperlink" Target="http://spelarlyftet.se/Dokument/2012/Matris2012/Anfallspel/Anfallsspel_Speluppbyggnad_RullaIBacklinje.pdf" TargetMode="External"/><Relationship Id="rId46" Type="http://schemas.openxmlformats.org/officeDocument/2006/relationships/hyperlink" Target="http://spelarlyftet.se/Dokument/2012/Matris2012/Spelsystem/Spelsystem_4-1-3_Anfallsspel.pdf" TargetMode="External"/><Relationship Id="rId59" Type="http://schemas.openxmlformats.org/officeDocument/2006/relationships/hyperlink" Target="http://spelarlyftet.se/Dokument/2012/Matris2012/Anfallspel/Anfallsspel_2mot1_Overlappning.pdf" TargetMode="External"/><Relationship Id="rId67" Type="http://schemas.openxmlformats.org/officeDocument/2006/relationships/hyperlink" Target="http://spelarlyftet.se/Dokument/2012/Matris2012/Spelsystem/SaSpelarVi_11-mannafotboll.pdf" TargetMode="External"/><Relationship Id="rId20" Type="http://schemas.openxmlformats.org/officeDocument/2006/relationships/hyperlink" Target="http://spelarlyftet.se/Dokument/2012/Matris2012/Teknik/Teknik_FintaDribbla_TackaUtmana.pdf" TargetMode="External"/><Relationship Id="rId41" Type="http://schemas.openxmlformats.org/officeDocument/2006/relationships/hyperlink" Target="http://www.youtube.com/watch?v=UHoTMa5zB4s&amp;feature=youtu.be" TargetMode="External"/><Relationship Id="rId54" Type="http://schemas.openxmlformats.org/officeDocument/2006/relationships/hyperlink" Target="http://spelarlyftet.se/Dokument/2012/Matris2012/Forsvarsspel/Forsvarsspel_IndividuellPress_Felvand.pdf" TargetMode="External"/><Relationship Id="rId62" Type="http://schemas.openxmlformats.org/officeDocument/2006/relationships/hyperlink" Target="http://spelarlyftet.se/Dokument/2012/Matris2012/Anfallspel/Anfallsspel_Speluppbyggnad_KortaUppspel.pdf" TargetMode="External"/><Relationship Id="rId70" Type="http://schemas.openxmlformats.org/officeDocument/2006/relationships/hyperlink" Target="http://spelarlyftet.se/Dokument/2011/Matris2011/Spelsystem/Spelsystem_4-3-3_Allmant.pdf" TargetMode="External"/><Relationship Id="rId75" Type="http://schemas.openxmlformats.org/officeDocument/2006/relationships/hyperlink" Target="http://spelarlyftet.se/Dokument/2012/Matris2012/Anfallspel/Anfallsspel_Anfallsvapen_Inlagg.pdf" TargetMode="External"/><Relationship Id="rId83" Type="http://schemas.openxmlformats.org/officeDocument/2006/relationships/hyperlink" Target="http://spelarlyftet.se/Dokument/2012/Matris2012/Forsvarsspel/Forsvarsspel_Markeringsforsvar_Zonmarkering.pdf" TargetMode="External"/><Relationship Id="rId88" Type="http://schemas.openxmlformats.org/officeDocument/2006/relationships/hyperlink" Target="http://spelarlyftet.se/Dokument/2012/Matris2012/Anfallspel/Anfallsspel_Omstallning_ForsvarAnfall.pdf" TargetMode="External"/><Relationship Id="rId91" Type="http://schemas.openxmlformats.org/officeDocument/2006/relationships/hyperlink" Target="http://spelarlyftet.se/Dokument/2012/Matris2012/Forsvarsspel/Forsvarsspel_Samarbete_MvForsvar.pdf" TargetMode="External"/><Relationship Id="rId96" Type="http://schemas.openxmlformats.org/officeDocument/2006/relationships/hyperlink" Target="http://spelarlyftet.se/Dokument/2012/Matris2012/Spelsystem/Spelsystem_4-4-2_Koll_Anfallsspel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spelarlyftet.se/Dokument/2012/Matris2012/Rorelsegladje.pdf" TargetMode="External"/><Relationship Id="rId15" Type="http://schemas.openxmlformats.org/officeDocument/2006/relationships/hyperlink" Target="http://spelarlyftet.se/Dokument/2012/Matris2012/Teknik/Teknik_Passning_InsidaUtsida.pdf" TargetMode="External"/><Relationship Id="rId23" Type="http://schemas.openxmlformats.org/officeDocument/2006/relationships/hyperlink" Target="http://spelarlyftet.se/Dokument/2012/Matris2012/Spelsystem/Spelsystembeskrivning_7-manna_2-3-1.pdf" TargetMode="External"/><Relationship Id="rId28" Type="http://schemas.openxmlformats.org/officeDocument/2006/relationships/hyperlink" Target="http://spelarlyftet.se/Dokument/2012/Matris2012/Teknik/Teknik_FintaDribbla_DiverseFinter.pdf" TargetMode="External"/><Relationship Id="rId36" Type="http://schemas.openxmlformats.org/officeDocument/2006/relationships/hyperlink" Target="http://spelarlyftet.se/Dokument/2012/Matris2012/Anfallspel/Anfallsspel_Grundf_Spelbredd.pdf" TargetMode="External"/><Relationship Id="rId49" Type="http://schemas.openxmlformats.org/officeDocument/2006/relationships/hyperlink" Target="http://spelarlyftet.se/Dokument/2012/Matris2012/Teknik/Teknik_Mottagning_BrostLar.pdf" TargetMode="External"/><Relationship Id="rId57" Type="http://schemas.openxmlformats.org/officeDocument/2006/relationships/hyperlink" Target="http://spelarlyftet.se/Dokument/2012/Matris2012/Teknik/Teknik_BrytaTackla.pdf" TargetMode="External"/><Relationship Id="rId10" Type="http://schemas.openxmlformats.org/officeDocument/2006/relationships/hyperlink" Target="http://spelarlyftet.se/Dokument/2012/Matris2012/Teknik/Teknik_Driva.pdf" TargetMode="External"/><Relationship Id="rId31" Type="http://schemas.openxmlformats.org/officeDocument/2006/relationships/hyperlink" Target="http://spelarlyftet.se/Dokument/2012/Matris2012/Anfallspel/Anfallsspel_2mot1_Overlamning.pdf" TargetMode="External"/><Relationship Id="rId44" Type="http://schemas.openxmlformats.org/officeDocument/2006/relationships/hyperlink" Target="http://spelarlyftet.se/Dokument/2012/Matris2012/Spelsystem/SaSpelarVi_9-mannafotboll.pdf" TargetMode="External"/><Relationship Id="rId52" Type="http://schemas.openxmlformats.org/officeDocument/2006/relationships/hyperlink" Target="http://spelarlyftet.se/Dokument/2012/Matris2012/Anfallspel/Anfallsspel_Avslut_Frilage.pdf" TargetMode="External"/><Relationship Id="rId60" Type="http://schemas.openxmlformats.org/officeDocument/2006/relationships/hyperlink" Target="http://spelarlyftet.se/Dokument/2012/Matris2012/Anfallspel/Anfallsspel_Anfallsvapen_Instick.pdf" TargetMode="External"/><Relationship Id="rId65" Type="http://schemas.openxmlformats.org/officeDocument/2006/relationships/hyperlink" Target="http://spelarlyftet.se/Dokument/2011/Matris2011/Forsvarsspel/Forsvarsspel_Markeringsforsvar_Kombination.pdf" TargetMode="External"/><Relationship Id="rId73" Type="http://schemas.openxmlformats.org/officeDocument/2006/relationships/hyperlink" Target="http://spelarlyftet.se/Dokument/2012/Matris2012/Spelsystem/Spelsystem_4-3-3_Forsvarsspel.pdf" TargetMode="External"/><Relationship Id="rId78" Type="http://schemas.openxmlformats.org/officeDocument/2006/relationships/hyperlink" Target="http://spelarlyftet.se/Dokument/2012/Matris2012/Forsvarsspel/Forsvarsspel_Grundf_PressTackning.pdf" TargetMode="External"/><Relationship Id="rId81" Type="http://schemas.openxmlformats.org/officeDocument/2006/relationships/hyperlink" Target="http://spelarlyftet.se/Dokument/2012/Matris2012/Anfallspel/Anfallsspel_Speluppbyggnad_LangaUppspel.pdf" TargetMode="External"/><Relationship Id="rId86" Type="http://schemas.openxmlformats.org/officeDocument/2006/relationships/hyperlink" Target="http://spelarlyftet.se/Dokument/2012/Matris2012/Spelsystem/Spelsystem_4-5-1_Allmant.pdf" TargetMode="External"/><Relationship Id="rId94" Type="http://schemas.openxmlformats.org/officeDocument/2006/relationships/hyperlink" Target="http://spelarlyftet.se/Dokument/2012/Matris2012/Spelsystem/Spelsystem_4-4-2_Koll_Allmant.pdf" TargetMode="External"/><Relationship Id="rId99" Type="http://schemas.openxmlformats.org/officeDocument/2006/relationships/hyperlink" Target="http://www.s2s.net/" TargetMode="External"/><Relationship Id="rId101" Type="http://schemas.openxmlformats.org/officeDocument/2006/relationships/hyperlink" Target="http://www.spelarlyftet.se/" TargetMode="External"/><Relationship Id="rId4" Type="http://schemas.openxmlformats.org/officeDocument/2006/relationships/hyperlink" Target="http://spelarlyftet.se/Dokument/2012/Matris2012/Spelarutbildningsmatris_Forklaring_120701.pdf" TargetMode="External"/><Relationship Id="rId9" Type="http://schemas.openxmlformats.org/officeDocument/2006/relationships/hyperlink" Target="http://spelarlyftet.se/Dokument/2012/Matris2012/Spelsystem/SaSpelarVi_3-mannafotboll.pdf" TargetMode="External"/><Relationship Id="rId13" Type="http://schemas.openxmlformats.org/officeDocument/2006/relationships/hyperlink" Target="http://spelarlyftet.se/Dokument/2012/Matris2012/Spelsystem/SaSpelarVi_5-mannafotboll.pdf" TargetMode="External"/><Relationship Id="rId18" Type="http://schemas.openxmlformats.org/officeDocument/2006/relationships/hyperlink" Target="http://spelarlyftet.se/Dokument/2012/Matris2012/Anfallspel/Anfallsspel_Grundf_Spelbar.pdf" TargetMode="External"/><Relationship Id="rId39" Type="http://schemas.openxmlformats.org/officeDocument/2006/relationships/hyperlink" Target="http://spelarlyftet.se/Dokument/2012/Matris2012/Forsvarsspel/Forsvarsspel_IndividuellPress_Rattvand.pdf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spelarlyftet.se/Dokument/2012/Matris2012/Ledarutbildning/Workshop_5-manna.pdf" TargetMode="External"/><Relationship Id="rId18" Type="http://schemas.openxmlformats.org/officeDocument/2006/relationships/hyperlink" Target="http://fogis.se/tranare/svffs-tranarutbildning/bas-niva/malvaktsspel-1/" TargetMode="External"/><Relationship Id="rId26" Type="http://schemas.openxmlformats.org/officeDocument/2006/relationships/hyperlink" Target="http://fogis.se/tranare/malvaktstranarutbildning/bas-1/" TargetMode="External"/><Relationship Id="rId39" Type="http://schemas.openxmlformats.org/officeDocument/2006/relationships/hyperlink" Target="http://spelarlyftet.se/Dokument/2012/Matris2012/Forsvarsspel/Forsvarsspel_Samarbete_MvForsvar.pdf" TargetMode="External"/><Relationship Id="rId3" Type="http://schemas.openxmlformats.org/officeDocument/2006/relationships/hyperlink" Target="http://spelarlyftet.se/Dokument/2012/Matris2012/Spelarutbildningsmatris_Forklaring_120701.pdf" TargetMode="External"/><Relationship Id="rId21" Type="http://schemas.openxmlformats.org/officeDocument/2006/relationships/hyperlink" Target="http://spelarlyftet.se/Dokument/2012/Matris2012/Inomhus/Inomhus_Spelsystem_5aside_2-2_Allmant.pdf" TargetMode="External"/><Relationship Id="rId34" Type="http://schemas.openxmlformats.org/officeDocument/2006/relationships/hyperlink" Target="http://fogis.se/tranare/svffs-tranarutbildning/bas-niva/spelforstaelse-2/" TargetMode="External"/><Relationship Id="rId42" Type="http://schemas.openxmlformats.org/officeDocument/2006/relationships/hyperlink" Target="http://www.s2s.net/" TargetMode="External"/><Relationship Id="rId47" Type="http://schemas.openxmlformats.org/officeDocument/2006/relationships/image" Target="../media/image4.jpeg"/><Relationship Id="rId7" Type="http://schemas.openxmlformats.org/officeDocument/2006/relationships/hyperlink" Target="http://www.youtube.com/watch?v=CSuoMAfXPj8&amp;feature=youtu.be" TargetMode="External"/><Relationship Id="rId12" Type="http://schemas.openxmlformats.org/officeDocument/2006/relationships/hyperlink" Target="http://fogis.se/tranare/svffs-tranarutbildning/bas-niva/teknik-1/" TargetMode="External"/><Relationship Id="rId17" Type="http://schemas.openxmlformats.org/officeDocument/2006/relationships/hyperlink" Target="http://fogis.se/tranare/svffs-tranarutbildning/bas-niva/traningslara-1/" TargetMode="External"/><Relationship Id="rId25" Type="http://schemas.openxmlformats.org/officeDocument/2006/relationships/hyperlink" Target="http://fogis.se/tranare/svffs-tranarutbildning/bas-niva/teknik-2/" TargetMode="External"/><Relationship Id="rId33" Type="http://schemas.openxmlformats.org/officeDocument/2006/relationships/hyperlink" Target="http://spelarlyftet.se/Dokument/2012/Matris2012/Malvakt/Malvakt_HogaBollar_Upphopp_Box_Lobb.pdf" TargetMode="External"/><Relationship Id="rId38" Type="http://schemas.openxmlformats.org/officeDocument/2006/relationships/hyperlink" Target="http://spelarlyftet.se/Dokument/2012/Matris2012/Ledarutbildning/Workshop_11-manna.pdf" TargetMode="External"/><Relationship Id="rId46" Type="http://schemas.openxmlformats.org/officeDocument/2006/relationships/hyperlink" Target="http://www.vastgotafotboll.org/utbildning-spelare/ledare-och-spelarlyftet/" TargetMode="External"/><Relationship Id="rId2" Type="http://schemas.openxmlformats.org/officeDocument/2006/relationships/hyperlink" Target="http://spelarlyftet.se/Dokument/2012/Matris2012/Spelarutbildningsmatrisen_Anvandning_120701.pdf" TargetMode="External"/><Relationship Id="rId16" Type="http://schemas.openxmlformats.org/officeDocument/2006/relationships/hyperlink" Target="http://fogis.se/tranare/svffs-tranarutbildning/bas-niva/spelforstaelse-1/" TargetMode="External"/><Relationship Id="rId20" Type="http://schemas.openxmlformats.org/officeDocument/2006/relationships/hyperlink" Target="http://spelarlyftet.se/Dokument/2012/Matris2012/Inomhus/Spelsystembeskrivning_Inomhus_5aside_2-2.pdf" TargetMode="External"/><Relationship Id="rId29" Type="http://schemas.openxmlformats.org/officeDocument/2006/relationships/hyperlink" Target="http://spelarlyftet.se/Dokument/2012/Matris2012/Inomhus/Spelsystembeskrivning_Inomhus_5aside_1-2-1.pdf" TargetMode="External"/><Relationship Id="rId41" Type="http://schemas.openxmlformats.org/officeDocument/2006/relationships/hyperlink" Target="http://fogis.se/tranare/malvaktstranarutbildning/bas-dipl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spelarlyftet.se/Dokument/2012/Matris2012/Ledarutbildning/Workshop_3-manna.pdf" TargetMode="External"/><Relationship Id="rId11" Type="http://schemas.openxmlformats.org/officeDocument/2006/relationships/hyperlink" Target="http://fogis.se/tranare/svffs-tranarutbildning/bas-niva/ledarskap-1/" TargetMode="External"/><Relationship Id="rId24" Type="http://schemas.openxmlformats.org/officeDocument/2006/relationships/hyperlink" Target="http://fogis.se/tranare/svffs-tranarutbildning/bas-niva/ledarskap-2/" TargetMode="External"/><Relationship Id="rId32" Type="http://schemas.openxmlformats.org/officeDocument/2006/relationships/hyperlink" Target="http://spelarlyftet.se/Dokument/2012/Matris2012/Malvakt/Malvakt_Frilage_Utspark.pdf" TargetMode="External"/><Relationship Id="rId37" Type="http://schemas.openxmlformats.org/officeDocument/2006/relationships/hyperlink" Target="http://fogis.se/tranare/malvaktstranarutbildning/bas-2/" TargetMode="External"/><Relationship Id="rId40" Type="http://schemas.openxmlformats.org/officeDocument/2006/relationships/hyperlink" Target="http://fogis.se/tranare/svffs-tranarutbildning/bas-niva/diplomkurs-bas/" TargetMode="External"/><Relationship Id="rId45" Type="http://schemas.openxmlformats.org/officeDocument/2006/relationships/image" Target="../media/image3.jpeg"/><Relationship Id="rId5" Type="http://schemas.openxmlformats.org/officeDocument/2006/relationships/hyperlink" Target="http://fogis.se/tranare/svffs-tranarutbildning/bas-niva/avspark/" TargetMode="External"/><Relationship Id="rId15" Type="http://schemas.openxmlformats.org/officeDocument/2006/relationships/hyperlink" Target="http://spelarlyftet.se/Dokument/2012/Matris2012/Malvakt/Malvakt_Grund3.pdf" TargetMode="External"/><Relationship Id="rId23" Type="http://schemas.openxmlformats.org/officeDocument/2006/relationships/hyperlink" Target="http://spelarlyftet.se/Dokument/2012/Matris2012/Malvakt/Malvakt_Skott_Utkast.pdf" TargetMode="External"/><Relationship Id="rId28" Type="http://schemas.openxmlformats.org/officeDocument/2006/relationships/hyperlink" Target="http://spelarlyftet.se/Dokument/2012/Matris2012/Ledarutbildning/Workshop_Inomhus.pdf" TargetMode="External"/><Relationship Id="rId36" Type="http://schemas.openxmlformats.org/officeDocument/2006/relationships/hyperlink" Target="http://fogis.se/tranare/svffs-tranarutbildning/bas-niva/malvaktsspel-2/" TargetMode="External"/><Relationship Id="rId49" Type="http://schemas.openxmlformats.org/officeDocument/2006/relationships/image" Target="../media/image5.jpeg"/><Relationship Id="rId10" Type="http://schemas.openxmlformats.org/officeDocument/2006/relationships/hyperlink" Target="http://spelarlyftet.se/Dokument/2012/Matris2012/Malvakt/Malvakt_Grund2.pdf" TargetMode="External"/><Relationship Id="rId19" Type="http://schemas.openxmlformats.org/officeDocument/2006/relationships/hyperlink" Target="http://spelarlyftet.se/Dokument/2012/Matris2012/Ledarutbildning/Workshop_7-manna.pdf" TargetMode="External"/><Relationship Id="rId31" Type="http://schemas.openxmlformats.org/officeDocument/2006/relationships/hyperlink" Target="http://spelarlyftet.se/Dokument/2012/Matris2012/Inomhus/Inomhus_Spelsystem_5aside_1-2-1_Forsvarsspel.pdf" TargetMode="External"/><Relationship Id="rId44" Type="http://schemas.openxmlformats.org/officeDocument/2006/relationships/hyperlink" Target="http://www.spelarlyftet.se/" TargetMode="External"/><Relationship Id="rId4" Type="http://schemas.openxmlformats.org/officeDocument/2006/relationships/hyperlink" Target="http://spelarlyftet.se/Dokument/2012/Matris2012/Malvakt/Malvakt_Grund1.pdf" TargetMode="External"/><Relationship Id="rId9" Type="http://schemas.openxmlformats.org/officeDocument/2006/relationships/hyperlink" Target="http://spelarlyftet.se/Dokument/2012/Matris2012/Inomhus/Inomhus_Spelsystem_3-manna_Allmant.pdf" TargetMode="External"/><Relationship Id="rId14" Type="http://schemas.openxmlformats.org/officeDocument/2006/relationships/hyperlink" Target="http://spelarlyftet.se/Dokument/2011/Matris2011/Traningslara/Traningslara_Fotbollsfys_2.pdf" TargetMode="External"/><Relationship Id="rId22" Type="http://schemas.openxmlformats.org/officeDocument/2006/relationships/hyperlink" Target="http://spelarlyftet.se/Dokument/2011/Matris2011/Traningslara/Traningslara_Fotbollsfys_3.pdf" TargetMode="External"/><Relationship Id="rId27" Type="http://schemas.openxmlformats.org/officeDocument/2006/relationships/hyperlink" Target="http://spelarlyftet.se/Dokument/2012/Matris2012/Ledarutbildning/Workshop_9-manna.pdf" TargetMode="External"/><Relationship Id="rId30" Type="http://schemas.openxmlformats.org/officeDocument/2006/relationships/hyperlink" Target="http://spelarlyftet.se/Dokument/2012/Matris2012/Inomhus/Inomhus_Spelsystem_5aside_1-2-1_Anfallsspel.pdf" TargetMode="External"/><Relationship Id="rId35" Type="http://schemas.openxmlformats.org/officeDocument/2006/relationships/hyperlink" Target="http://fogis.se/tranare/svffs-tranarutbildning/bas-niva/traningslara-2/" TargetMode="External"/><Relationship Id="rId43" Type="http://schemas.openxmlformats.org/officeDocument/2006/relationships/image" Target="../media/image1.gif"/><Relationship Id="rId48" Type="http://schemas.openxmlformats.org/officeDocument/2006/relationships/hyperlink" Target="http://bohuslan.svenskfotboll.se/bohuslyftet1/" TargetMode="External"/><Relationship Id="rId8" Type="http://schemas.openxmlformats.org/officeDocument/2006/relationships/hyperlink" Target="http://spelarlyftet.se/Dokument/2012/Matris2012/Inomhus/SaSpelarVi_3-mannafotbol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9" name="Group 83"/>
          <p:cNvGraphicFramePr>
            <a:graphicFrameLocks noGrp="1"/>
          </p:cNvGraphicFramePr>
          <p:nvPr/>
        </p:nvGraphicFramePr>
        <p:xfrm>
          <a:off x="0" y="-27383"/>
          <a:ext cx="9144001" cy="6884173"/>
        </p:xfrm>
        <a:graphic>
          <a:graphicData uri="http://schemas.openxmlformats.org/drawingml/2006/table">
            <a:tbl>
              <a:tblPr/>
              <a:tblGrid>
                <a:gridCol w="976313"/>
                <a:gridCol w="139303"/>
                <a:gridCol w="1778397"/>
                <a:gridCol w="2273301"/>
                <a:gridCol w="2068982"/>
                <a:gridCol w="288455"/>
                <a:gridCol w="503633"/>
                <a:gridCol w="1115617"/>
              </a:tblGrid>
              <a:tr h="50405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Spelarutbildningsmatris</a:t>
                      </a:r>
                      <a:endParaRPr lang="sv-SE" sz="24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Version: 120701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840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Användning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Förklaring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Teknik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Spelförståelse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3872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Spelsystem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Nya Spelformer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84088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Anfallsspel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Försvarsspel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2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6-7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/>
                        </a:rPr>
                        <a:t>Rörelseglädje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/>
                        </a:rPr>
                        <a:t>3-manna: 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"/>
                        </a:rPr>
                        <a:t>Så spelar vi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8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0"/>
                        </a:rPr>
                        <a:t>Driva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1"/>
                        </a:rPr>
                        <a:t>5-manna: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2"/>
                        </a:rPr>
                        <a:t>2-2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3"/>
                        </a:rPr>
                        <a:t>Så spelar vi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4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5"/>
                        </a:rPr>
                        <a:t>Passning – Insida/utsida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16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Mottagning – Insida/utsida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 – Spelbar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8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Skott – Bredsida/vrist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Finta/dribbla – Täcka/utmana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 – Spelavstånd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7-manna: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3"/>
                        </a:rPr>
                        <a:t>2-3-1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2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5"/>
                        </a:rPr>
                        <a:t>Så spelar vi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4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4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6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6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7"/>
                        </a:rPr>
                        <a:t>Mottagning – Medtagning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8"/>
                        </a:rPr>
                        <a:t>Finta/dribbla – Diverse finter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Nick – Grund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0"/>
                        </a:rPr>
                        <a:t>2 mot 1 – Väggspel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1"/>
                        </a:rPr>
                        <a:t>2 mot 1 – Överlämning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2"/>
                        </a:rPr>
                        <a:t>Passningsspel – Fria ytor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3"/>
                        </a:rPr>
                        <a:t>Försvarssida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6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Passning – Halvvrist/chip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5"/>
                        </a:rPr>
                        <a:t>Skott – Hel- och halvvolley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Passning – Inkast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6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6"/>
                        </a:rPr>
                        <a:t> – Spelbredd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7"/>
                        </a:rPr>
                        <a:t>Passningsspel  – Spelvändning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8"/>
                        </a:rPr>
                        <a:t>Speluppbyggnad – Rulla i backlinje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9"/>
                        </a:rPr>
                        <a:t>Individuell Press – Rättvänd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4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1"/>
                        </a:rPr>
                        <a:t>9-manna: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2"/>
                        </a:rPr>
                        <a:t>4-1-3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43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4"/>
                        </a:rPr>
                        <a:t>Så spelar vi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5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6"/>
                        </a:rPr>
                        <a:t>Anfallsspel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7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39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8"/>
                        </a:rPr>
                        <a:t>Vändning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9"/>
                        </a:rPr>
                        <a:t>Mottagning – Lår/bröst, möta/försvarskontakt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0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0"/>
                        </a:rPr>
                        <a:t>  – Speldjup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1"/>
                        </a:rPr>
                        <a:t>Avslut – Skott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2"/>
                        </a:rPr>
                        <a:t>Avslut – Friläge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3"/>
                        </a:rPr>
                        <a:t>Passningsspel – Rättvänd/Felvänd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4"/>
                        </a:rPr>
                        <a:t>Individuell Press – Felvänd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5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5"/>
                        </a:rPr>
                        <a:t> – 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6"/>
                        </a:rPr>
                        <a:t>Markeringsförsvar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6"/>
                        </a:rPr>
                        <a:t>man-man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39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7"/>
                        </a:rPr>
                        <a:t>Bryta/Tackla/Motlägg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8"/>
                        </a:rPr>
                        <a:t>Nick – Forts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9"/>
                        </a:rPr>
                        <a:t>2 mot 1 – Överlappning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0"/>
                        </a:rPr>
                        <a:t>Anfallsvapen – Instick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1"/>
                        </a:rPr>
                        <a:t>Passningsspel –Trianglar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2"/>
                        </a:rPr>
                        <a:t>Speluppbyggnad – Korta uppspel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3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3"/>
                        </a:rPr>
                        <a:t> – Press &amp; Understöd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4"/>
                        </a:rPr>
                        <a:t>Markeringsförsvar – Kombinationsmarkering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65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6"/>
                        </a:rPr>
                        <a:t>11-manna: 4-3-3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7"/>
                        </a:rPr>
                        <a:t>Så spelar vi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hlinkClick r:id="rId6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9"/>
                        </a:rPr>
                        <a:t>Allmänt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0"/>
                        </a:rPr>
                        <a:t> 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1"/>
                        </a:rPr>
                        <a:t>Anfallsspel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2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2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3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39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4"/>
                        </a:rPr>
                        <a:t>Skapa yta – U- och V-löpning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5"/>
                        </a:rPr>
                        <a:t>Anfallsvapen – Inlägg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6"/>
                        </a:rPr>
                        <a:t>Passningsspel – Värdera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7"/>
                        </a:rPr>
                        <a:t>Fasta Situationer – Kort hörna, Inkast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8"/>
                        </a:rPr>
                        <a:t>Grundf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8"/>
                        </a:rPr>
                        <a:t> – Press &amp; Täckning</a:t>
                      </a:r>
                      <a:endParaRPr kumimoji="0" lang="sv-SE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9"/>
                        </a:rPr>
                        <a:t>Farliga ytor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761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16-17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0"/>
                        </a:rPr>
                        <a:t>Passningsspel –2 tillslag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1"/>
                        </a:rPr>
                        <a:t>Speluppbyggnad – Långa uppspel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Kollektivt anfall – Övertalighet,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Pos.byte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2"/>
                        </a:rPr>
                        <a:t>Fördröja</a:t>
                      </a:r>
                      <a:endParaRPr kumimoji="0" lang="sv-SE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3"/>
                        </a:rPr>
                        <a:t>Markeringsförsvar – Zonmarkering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4"/>
                        </a:rPr>
                        <a:t>Kollektivt försvar – Centrering/Överflyttning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Kollektivt försvar – Uppflyttning, lågt och högt, positionsbyte, övertalighet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5"/>
                        </a:rPr>
                        <a:t>11-manna: 4-2:3-1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6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677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18-19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7"/>
                        </a:rPr>
                        <a:t>Passningsspel – 1 tillslag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8"/>
                        </a:rPr>
                        <a:t>Omställningar  – Försvar till anfall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Fasta Situationer – Lång hörna, Frispark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9"/>
                        </a:rPr>
                        <a:t>Positionsförsvar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0"/>
                        </a:rPr>
                        <a:t>Omställningar – Anfall till 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1"/>
                        </a:rPr>
                        <a:t>Samarbete målvakt och försvar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Fasta situationer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C5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2"/>
                        </a:rPr>
                        <a:t>11-manna: 4-4-2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3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3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4"/>
                        </a:rPr>
                        <a:t>Allmänt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5"/>
                        </a:rPr>
                        <a:t>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6"/>
                        </a:rPr>
                        <a:t>Anfallsspel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7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7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8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6588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objekt 3" descr="S2SBanner.gif">
            <a:hlinkClick r:id="rId99"/>
          </p:cNvPr>
          <p:cNvPicPr>
            <a:picLocks noChangeAspect="1"/>
          </p:cNvPicPr>
          <p:nvPr/>
        </p:nvPicPr>
        <p:blipFill>
          <a:blip r:embed="rId100" cstate="print"/>
          <a:stretch>
            <a:fillRect/>
          </a:stretch>
        </p:blipFill>
        <p:spPr>
          <a:xfrm>
            <a:off x="8028384" y="0"/>
            <a:ext cx="1120597" cy="478800"/>
          </a:xfrm>
          <a:prstGeom prst="rect">
            <a:avLst/>
          </a:prstGeom>
        </p:spPr>
      </p:pic>
      <p:pic>
        <p:nvPicPr>
          <p:cNvPr id="5" name="Bildobjekt 4" descr="https://se-fotboll.s2s.net/resize.php?path=data/uimages/club__0_10659_1d3a6.png&amp;width=175&amp;height=125">
            <a:hlinkClick r:id="rId101"/>
          </p:cNvPr>
          <p:cNvPicPr/>
          <p:nvPr/>
        </p:nvPicPr>
        <p:blipFill>
          <a:blip r:embed="rId102" cstate="print"/>
          <a:srcRect/>
          <a:stretch>
            <a:fillRect/>
          </a:stretch>
        </p:blipFill>
        <p:spPr bwMode="auto">
          <a:xfrm>
            <a:off x="1" y="1"/>
            <a:ext cx="1115615" cy="47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59" name="Group 99"/>
          <p:cNvGraphicFramePr>
            <a:graphicFrameLocks noGrp="1"/>
          </p:cNvGraphicFramePr>
          <p:nvPr/>
        </p:nvGraphicFramePr>
        <p:xfrm>
          <a:off x="0" y="2"/>
          <a:ext cx="9144000" cy="6853181"/>
        </p:xfrm>
        <a:graphic>
          <a:graphicData uri="http://schemas.openxmlformats.org/drawingml/2006/table">
            <a:tbl>
              <a:tblPr/>
              <a:tblGrid>
                <a:gridCol w="969963"/>
                <a:gridCol w="577701"/>
                <a:gridCol w="1186011"/>
                <a:gridCol w="2354263"/>
                <a:gridCol w="2004342"/>
                <a:gridCol w="349920"/>
                <a:gridCol w="586184"/>
                <a:gridCol w="1115616"/>
              </a:tblGrid>
              <a:tr h="5486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Spelarutbildningsmatris</a:t>
                      </a:r>
                      <a:endParaRPr lang="sv-SE" sz="2400" dirty="0" smtClean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Version: 120701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6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Användning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Förklaring</a:t>
                      </a: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Träningslära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Målvakt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Ledarutbildning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Inomhus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6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6-7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"/>
                        </a:rPr>
                        <a:t>Grund 1 – Fånga bollen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5"/>
                        </a:rPr>
                        <a:t>SvFF: Avspark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/>
                        </a:rPr>
                        <a:t>Workshop 3-manna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Föreningsintroduktion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/>
                        </a:rPr>
                        <a:t>3-manna: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8"/>
                        </a:rPr>
                        <a:t>Så spelar vi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9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7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Snabbhet, smidighet, koordination, balans, kroppskontroll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0"/>
                        </a:rPr>
                        <a:t>Grund 2 – Fallteknik, Fånga boll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1"/>
                        </a:rPr>
                        <a:t>SvFF: BAS 1 – Ledarskap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2"/>
                        </a:rPr>
                        <a:t>SvFF: BAS 1 – Teknik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3"/>
                        </a:rPr>
                        <a:t>Workshop 5-manna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Workshop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Fotbollsfys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7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4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4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4"/>
                        </a:rPr>
                        <a:t> 2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5"/>
                        </a:rPr>
                        <a:t>Grund 3 – Utkast, Fotarbete, Fallteknik 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6"/>
                        </a:rPr>
                        <a:t>SvFF: BAS 1 – Spelförståelse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7"/>
                        </a:rPr>
                        <a:t>SvFF: BAS 1 – Träningslära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8"/>
                        </a:rPr>
                        <a:t>SvFF: BAS 1 – Målvaktsspel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19"/>
                        </a:rPr>
                        <a:t>Workshop 7-manna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Föreningsdomarutbildning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5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á-side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0"/>
                        </a:rPr>
                        <a:t>: 2-2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1"/>
                        </a:rPr>
                        <a:t>Allmänt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5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38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Fotbollsfys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2"/>
                        </a:rPr>
                        <a:t> 3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Återhämtning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3"/>
                        </a:rPr>
                        <a:t>Positionsspel – Skott, Igångsättning – Utkast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4"/>
                        </a:rPr>
                        <a:t>SvFF: BAS 2 – Ledarskap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5"/>
                        </a:rPr>
                        <a:t>SvFF: BAS 2 – Teknik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6"/>
                        </a:rPr>
                        <a:t>Målvaktstränare: BAS 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7"/>
                        </a:rPr>
                        <a:t>Workshop 9-manna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8"/>
                        </a:rPr>
                        <a:t>Workshop Inomhus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5 </a:t>
                      </a: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á-side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29"/>
                        </a:rPr>
                        <a:t>: 1-2-1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0"/>
                        </a:rPr>
                        <a:t>Anfallsspel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1"/>
                        </a:rPr>
                        <a:t>Försvarsspel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61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2"/>
                        </a:rPr>
                        <a:t>Fallteknik – Friläge, Igångsättning – Utspark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51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3"/>
                        </a:rPr>
                        <a:t>Höga bollar, Upphoppsteknik, Boxteknik, Lobb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4"/>
                        </a:rPr>
                        <a:t>SvFF: BAS 2 – Spelförståelse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5"/>
                        </a:rPr>
                        <a:t>SvFF: BAS 2 – Träningslära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6"/>
                        </a:rPr>
                        <a:t>SvFF: BAS 2 – Målvaktsspel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7"/>
                        </a:rPr>
                        <a:t>Målvaktstränare: BAS 2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8"/>
                        </a:rPr>
                        <a:t>Workshop 11-manna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9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Positionsspel – Försvar, Fasta situationer – Frispark skott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736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16-17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Fotbollsfys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Styrka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Rehabilitering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45882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Positionsspel – Anfall, Igångsättning – Inspark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Futsal</a:t>
                      </a: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1-2-1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Allmänt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69019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76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18-19 år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39"/>
                        </a:rPr>
                        <a:t>Samarbete målvakt och försvar</a:t>
                      </a:r>
                      <a:endParaRPr kumimoji="0" lang="sv-SE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Fasta situationer – Frispark inlägg, Straff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79999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0"/>
                        </a:rPr>
                        <a:t>SvFF: Diplomkurs BAS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41"/>
                        </a:rPr>
                        <a:t>Målvaktstränare: Diplomkurs BAS</a:t>
                      </a:r>
                      <a:endParaRPr kumimoji="0" lang="sv-SE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>
                        <a:alpha val="7097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831895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Spelarlyftet –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Inspiration, Kunskap och Glädje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objekt 3" descr="S2SBanner.gif">
            <a:hlinkClick r:id="rId42"/>
          </p:cNvPr>
          <p:cNvPicPr>
            <a:picLocks noChangeAspect="1"/>
          </p:cNvPicPr>
          <p:nvPr/>
        </p:nvPicPr>
        <p:blipFill>
          <a:blip r:embed="rId43" cstate="print"/>
          <a:stretch>
            <a:fillRect/>
          </a:stretch>
        </p:blipFill>
        <p:spPr>
          <a:xfrm>
            <a:off x="8028385" y="0"/>
            <a:ext cx="1115616" cy="548680"/>
          </a:xfrm>
          <a:prstGeom prst="rect">
            <a:avLst/>
          </a:prstGeom>
        </p:spPr>
      </p:pic>
      <p:pic>
        <p:nvPicPr>
          <p:cNvPr id="5" name="Bildobjekt 4" descr="GFF_logo.jpg">
            <a:hlinkClick r:id="rId44"/>
          </p:cNvPr>
          <p:cNvPicPr>
            <a:picLocks noChangeAspect="1"/>
          </p:cNvPicPr>
          <p:nvPr/>
        </p:nvPicPr>
        <p:blipFill>
          <a:blip r:embed="rId45" cstate="print"/>
          <a:stretch>
            <a:fillRect/>
          </a:stretch>
        </p:blipFill>
        <p:spPr>
          <a:xfrm>
            <a:off x="-1" y="0"/>
            <a:ext cx="467545" cy="548679"/>
          </a:xfrm>
          <a:prstGeom prst="rect">
            <a:avLst/>
          </a:prstGeom>
        </p:spPr>
      </p:pic>
      <p:pic>
        <p:nvPicPr>
          <p:cNvPr id="6" name="Bildobjekt 5" descr="VFF_logo.jpg">
            <a:hlinkClick r:id="rId46"/>
          </p:cNvPr>
          <p:cNvPicPr>
            <a:picLocks noChangeAspect="1"/>
          </p:cNvPicPr>
          <p:nvPr/>
        </p:nvPicPr>
        <p:blipFill>
          <a:blip r:embed="rId47" cstate="print"/>
          <a:stretch>
            <a:fillRect/>
          </a:stretch>
        </p:blipFill>
        <p:spPr>
          <a:xfrm>
            <a:off x="467544" y="0"/>
            <a:ext cx="504056" cy="548680"/>
          </a:xfrm>
          <a:prstGeom prst="rect">
            <a:avLst/>
          </a:prstGeom>
        </p:spPr>
      </p:pic>
      <p:pic>
        <p:nvPicPr>
          <p:cNvPr id="7" name="Bildobjekt 6" descr="BFF_logo.jpg">
            <a:hlinkClick r:id="rId48"/>
          </p:cNvPr>
          <p:cNvPicPr>
            <a:picLocks noChangeAspect="1"/>
          </p:cNvPicPr>
          <p:nvPr/>
        </p:nvPicPr>
        <p:blipFill>
          <a:blip r:embed="rId49" cstate="print"/>
          <a:stretch>
            <a:fillRect/>
          </a:stretch>
        </p:blipFill>
        <p:spPr>
          <a:xfrm>
            <a:off x="971600" y="0"/>
            <a:ext cx="576064" cy="548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17544</TotalTime>
  <Words>532</Words>
  <Application>Microsoft Office PowerPoint</Application>
  <PresentationFormat>Bildspel på skärmen (4:3)</PresentationFormat>
  <Paragraphs>178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Company>Göteborgs Fotbollsförbundet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Patrik Gustavson</dc:creator>
  <cp:lastModifiedBy>Patrik Gustavson</cp:lastModifiedBy>
  <cp:revision>58</cp:revision>
  <dcterms:created xsi:type="dcterms:W3CDTF">2011-06-07T12:56:51Z</dcterms:created>
  <dcterms:modified xsi:type="dcterms:W3CDTF">2012-06-21T06:10:54Z</dcterms:modified>
</cp:coreProperties>
</file>