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2024-01-11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133D7C6-6649-C2CA-C3F0-72866A7AA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28" y="21763"/>
            <a:ext cx="12203501" cy="6862672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AB53379-ADF7-CC08-28A6-1DAF02BC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295" y="365125"/>
            <a:ext cx="9027622" cy="1325563"/>
          </a:xfrm>
        </p:spPr>
        <p:txBody>
          <a:bodyPr/>
          <a:lstStyle/>
          <a:p>
            <a:pPr algn="ctr"/>
            <a:r>
              <a:rPr lang="sv-SE" dirty="0"/>
              <a:t>Rubrik 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826563BA-E9C1-B917-FE0C-44CFDBB8E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2D27B24-187D-FD83-6C19-7D733ADB9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92" y="21763"/>
            <a:ext cx="750570" cy="746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89757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133D7C6-6649-C2CA-C3F0-72866A7AA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28" y="21763"/>
            <a:ext cx="12203501" cy="6862672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AB53379-ADF7-CC08-28A6-1DAF02BC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295" y="365125"/>
            <a:ext cx="9027622" cy="1325563"/>
          </a:xfrm>
        </p:spPr>
        <p:txBody>
          <a:bodyPr/>
          <a:lstStyle/>
          <a:p>
            <a:pPr algn="ctr"/>
            <a:r>
              <a:rPr lang="sv-SE" dirty="0"/>
              <a:t>- 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826563BA-E9C1-B917-FE0C-44CFDBB8E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2D27B24-187D-FD83-6C19-7D733ADB9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92" y="21763"/>
            <a:ext cx="750570" cy="746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046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F133D7C6-6649-C2CA-C3F0-72866A7AA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28" y="21763"/>
            <a:ext cx="12203501" cy="6862672"/>
          </a:xfrm>
          <a:prstGeom prst="rect">
            <a:avLst/>
          </a:prstGeom>
        </p:spPr>
      </p:pic>
      <p:sp>
        <p:nvSpPr>
          <p:cNvPr id="5" name="Rubrik 4">
            <a:extLst>
              <a:ext uri="{FF2B5EF4-FFF2-40B4-BE49-F238E27FC236}">
                <a16:creationId xmlns:a16="http://schemas.microsoft.com/office/drawing/2014/main" id="{EAB53379-ADF7-CC08-28A6-1DAF02BC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295" y="365125"/>
            <a:ext cx="9027622" cy="1325563"/>
          </a:xfrm>
        </p:spPr>
        <p:txBody>
          <a:bodyPr/>
          <a:lstStyle/>
          <a:p>
            <a:pPr algn="ctr"/>
            <a:r>
              <a:rPr lang="sv-SE" dirty="0"/>
              <a:t>- 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826563BA-E9C1-B917-FE0C-44CFDBB8E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2D27B24-187D-FD83-6C19-7D733ADB98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92" y="21763"/>
            <a:ext cx="750570" cy="746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01444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Bredbild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Rubrik </vt:lpstr>
      <vt:lpstr>- </vt:lpstr>
      <vt:lpstr>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</dc:title>
  <dc:creator>Olle Lövbom</dc:creator>
  <cp:lastModifiedBy>Olov Lövbom</cp:lastModifiedBy>
  <cp:revision>1488</cp:revision>
  <dcterms:created xsi:type="dcterms:W3CDTF">2012-08-10T12:10:31Z</dcterms:created>
  <dcterms:modified xsi:type="dcterms:W3CDTF">2024-01-11T10:08:27Z</dcterms:modified>
</cp:coreProperties>
</file>