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296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62B8-2D96-4A2E-8651-22C175348B07}" type="datetimeFigureOut">
              <a:rPr lang="sv-SE" smtClean="0"/>
              <a:t>2018-04-04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DE01F-D870-49F5-BFC9-5576E65AA1D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1444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62B8-2D96-4A2E-8651-22C175348B07}" type="datetimeFigureOut">
              <a:rPr lang="sv-SE" smtClean="0"/>
              <a:t>2018-04-04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DE01F-D870-49F5-BFC9-5576E65AA1D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909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62B8-2D96-4A2E-8651-22C175348B07}" type="datetimeFigureOut">
              <a:rPr lang="sv-SE" smtClean="0"/>
              <a:t>2018-04-04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DE01F-D870-49F5-BFC9-5576E65AA1D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3979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62B8-2D96-4A2E-8651-22C175348B07}" type="datetimeFigureOut">
              <a:rPr lang="sv-SE" smtClean="0"/>
              <a:t>2018-04-04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DE01F-D870-49F5-BFC9-5576E65AA1D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9927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62B8-2D96-4A2E-8651-22C175348B07}" type="datetimeFigureOut">
              <a:rPr lang="sv-SE" smtClean="0"/>
              <a:t>2018-04-04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DE01F-D870-49F5-BFC9-5576E65AA1D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9835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62B8-2D96-4A2E-8651-22C175348B07}" type="datetimeFigureOut">
              <a:rPr lang="sv-SE" smtClean="0"/>
              <a:t>2018-04-04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DE01F-D870-49F5-BFC9-5576E65AA1D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4819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62B8-2D96-4A2E-8651-22C175348B07}" type="datetimeFigureOut">
              <a:rPr lang="sv-SE" smtClean="0"/>
              <a:t>2018-04-04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DE01F-D870-49F5-BFC9-5576E65AA1D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1708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62B8-2D96-4A2E-8651-22C175348B07}" type="datetimeFigureOut">
              <a:rPr lang="sv-SE" smtClean="0"/>
              <a:t>2018-04-04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DE01F-D870-49F5-BFC9-5576E65AA1D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5279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62B8-2D96-4A2E-8651-22C175348B07}" type="datetimeFigureOut">
              <a:rPr lang="sv-SE" smtClean="0"/>
              <a:t>2018-04-04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DE01F-D870-49F5-BFC9-5576E65AA1D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1873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62B8-2D96-4A2E-8651-22C175348B07}" type="datetimeFigureOut">
              <a:rPr lang="sv-SE" smtClean="0"/>
              <a:t>2018-04-04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DE01F-D870-49F5-BFC9-5576E65AA1D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99923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62B8-2D96-4A2E-8651-22C175348B07}" type="datetimeFigureOut">
              <a:rPr lang="sv-SE" smtClean="0"/>
              <a:t>2018-04-04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DE01F-D870-49F5-BFC9-5576E65AA1D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9962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162B8-2D96-4A2E-8651-22C175348B07}" type="datetimeFigureOut">
              <a:rPr lang="sv-SE" smtClean="0"/>
              <a:t>2018-04-04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DE01F-D870-49F5-BFC9-5576E65AA1D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4045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D3D7933-B4C4-4BFD-AECA-5D44D0494390}"/>
              </a:ext>
            </a:extLst>
          </p:cNvPr>
          <p:cNvSpPr/>
          <p:nvPr/>
        </p:nvSpPr>
        <p:spPr>
          <a:xfrm>
            <a:off x="0" y="3412144"/>
            <a:ext cx="685800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sv-SE" sz="1600" b="1" dirty="0">
                <a:latin typeface="Calibri" panose="020F0502020204030204" pitchFamily="34" charset="0"/>
                <a:ea typeface="Calibri" panose="020F0502020204030204" pitchFamily="34" charset="0"/>
              </a:rPr>
              <a:t>OBS</a:t>
            </a:r>
            <a:r>
              <a:rPr lang="sv-SE" sz="1600" dirty="0"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sv-SE" sz="1600" u="sng" dirty="0">
                <a:latin typeface="Calibri" panose="020F0502020204030204" pitchFamily="34" charset="0"/>
                <a:ea typeface="Calibri" panose="020F0502020204030204" pitchFamily="34" charset="0"/>
              </a:rPr>
              <a:t>Alla får jättegärna ta med sig hur många kompisar dom vill som är födda 07/08 som får vara med på alla aktiviteter enligt nedan</a:t>
            </a:r>
            <a:endParaRPr lang="sv-SE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v-SE" sz="1200" dirty="0">
                <a:latin typeface="Calibri" panose="020F0502020204030204" pitchFamily="34" charset="0"/>
                <a:ea typeface="Calibri" panose="020F0502020204030204" pitchFamily="34" charset="0"/>
              </a:rPr>
              <a:t>Tag med ombyte och skor för inomhusbruk.</a:t>
            </a: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v-SE" sz="1200" dirty="0">
                <a:latin typeface="Calibri" panose="020F0502020204030204" pitchFamily="34" charset="0"/>
                <a:ea typeface="Calibri" panose="020F0502020204030204" pitchFamily="34" charset="0"/>
              </a:rPr>
              <a:t>För de som har: tag med tennisrack och/eller innebandyklubba. Vi ordnar med ett antal rack/klubbor för utlåning för de som ej har. </a:t>
            </a:r>
          </a:p>
          <a:p>
            <a:pPr>
              <a:spcAft>
                <a:spcPts val="0"/>
              </a:spcAft>
            </a:pPr>
            <a:r>
              <a:rPr lang="sv-SE" sz="1200" dirty="0">
                <a:latin typeface="Calibri" panose="020F0502020204030204" pitchFamily="34" charset="0"/>
                <a:ea typeface="Calibri" panose="020F0502020204030204" pitchFamily="34" charset="0"/>
              </a:rPr>
              <a:t>Efter alla aktiviteter är ni välkomna till </a:t>
            </a:r>
            <a:r>
              <a:rPr lang="sv-SE" sz="1200" dirty="0" err="1">
                <a:latin typeface="Calibri" panose="020F0502020204030204" pitchFamily="34" charset="0"/>
                <a:ea typeface="Calibri" panose="020F0502020204030204" pitchFamily="34" charset="0"/>
              </a:rPr>
              <a:t>Oxvreten</a:t>
            </a:r>
            <a:r>
              <a:rPr lang="sv-SE" sz="1200" dirty="0">
                <a:latin typeface="Calibri" panose="020F0502020204030204" pitchFamily="34" charset="0"/>
                <a:ea typeface="Calibri" panose="020F0502020204030204" pitchFamily="34" charset="0"/>
              </a:rPr>
              <a:t> där New Mill skall sova över. Kvällen kommer att innehålla lite aktiviteter inkluderat mat (hamburgare/korv).</a:t>
            </a:r>
            <a:br>
              <a:rPr lang="sv-SE" sz="12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sv-SE" sz="1200" dirty="0"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sv-SE" sz="12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sv-SE" sz="1200" b="1" u="sng" dirty="0">
                <a:latin typeface="Calibri" panose="020F0502020204030204" pitchFamily="34" charset="0"/>
                <a:ea typeface="Calibri" panose="020F0502020204030204" pitchFamily="34" charset="0"/>
              </a:rPr>
              <a:t>Lördagen den 21 april</a:t>
            </a:r>
            <a:r>
              <a:rPr lang="sv-SE" sz="1200" dirty="0"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sv-SE" sz="12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sv-SE" sz="1200" dirty="0">
                <a:latin typeface="Calibri" panose="020F0502020204030204" pitchFamily="34" charset="0"/>
                <a:ea typeface="Calibri" panose="020F0502020204030204" pitchFamily="34" charset="0"/>
              </a:rPr>
              <a:t>12:20 Samling i Turingeskolans gympasal</a:t>
            </a:r>
            <a:br>
              <a:rPr lang="sv-SE" sz="12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sv-SE" sz="1200" dirty="0">
                <a:latin typeface="Calibri" panose="020F0502020204030204" pitchFamily="34" charset="0"/>
                <a:ea typeface="Calibri" panose="020F0502020204030204" pitchFamily="34" charset="0"/>
              </a:rPr>
              <a:t>12:30 Tennisträning</a:t>
            </a:r>
            <a:br>
              <a:rPr lang="sv-SE" sz="12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sv-SE" sz="1200" dirty="0">
                <a:latin typeface="Calibri" panose="020F0502020204030204" pitchFamily="34" charset="0"/>
                <a:ea typeface="Calibri" panose="020F0502020204030204" pitchFamily="34" charset="0"/>
              </a:rPr>
              <a:t>13:30 Innebandyträning</a:t>
            </a:r>
            <a:br>
              <a:rPr lang="sv-SE" sz="12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sv-SE" sz="1200" dirty="0">
                <a:latin typeface="Calibri" panose="020F0502020204030204" pitchFamily="34" charset="0"/>
                <a:ea typeface="Calibri" panose="020F0502020204030204" pitchFamily="34" charset="0"/>
              </a:rPr>
              <a:t>14:30 Mellanmål</a:t>
            </a:r>
            <a:br>
              <a:rPr lang="sv-SE" sz="12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sv-SE" sz="1200" dirty="0">
                <a:latin typeface="Calibri" panose="020F0502020204030204" pitchFamily="34" charset="0"/>
                <a:ea typeface="Calibri" panose="020F0502020204030204" pitchFamily="34" charset="0"/>
              </a:rPr>
              <a:t>15:00 Fotbollsträning</a:t>
            </a:r>
            <a:br>
              <a:rPr lang="sv-SE" sz="12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sv-SE" sz="1200" dirty="0">
                <a:latin typeface="Calibri" panose="020F0502020204030204" pitchFamily="34" charset="0"/>
                <a:ea typeface="Calibri" panose="020F0502020204030204" pitchFamily="34" charset="0"/>
              </a:rPr>
              <a:t>16:00 Duschning och ombyte till "civila kläder"</a:t>
            </a:r>
            <a:br>
              <a:rPr lang="sv-SE" sz="12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sv-SE" sz="1200" dirty="0">
                <a:latin typeface="Calibri" panose="020F0502020204030204" pitchFamily="34" charset="0"/>
                <a:ea typeface="Calibri" panose="020F0502020204030204" pitchFamily="34" charset="0"/>
              </a:rPr>
              <a:t>16:30 Gemensam promenad till </a:t>
            </a:r>
            <a:r>
              <a:rPr lang="sv-SE" sz="1200" dirty="0" err="1">
                <a:latin typeface="Calibri" panose="020F0502020204030204" pitchFamily="34" charset="0"/>
                <a:ea typeface="Calibri" panose="020F0502020204030204" pitchFamily="34" charset="0"/>
              </a:rPr>
              <a:t>Oxvreten</a:t>
            </a:r>
            <a:r>
              <a:rPr lang="sv-SE" sz="1200" dirty="0">
                <a:latin typeface="Calibri" panose="020F0502020204030204" pitchFamily="34" charset="0"/>
                <a:ea typeface="Calibri" panose="020F0502020204030204" pitchFamily="34" charset="0"/>
              </a:rPr>
              <a:t> (frivilligt för övriga)</a:t>
            </a:r>
            <a:br>
              <a:rPr lang="sv-SE" sz="12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sv-SE" sz="1200" dirty="0">
                <a:latin typeface="Calibri" panose="020F0502020204030204" pitchFamily="34" charset="0"/>
                <a:ea typeface="Calibri" panose="020F0502020204030204" pitchFamily="34" charset="0"/>
              </a:rPr>
              <a:t>17:00 Blåsa upp madrasser och fixa inför natten (endast övernattande från New Mill gänget så dom kan koncentrera sig:) )</a:t>
            </a:r>
            <a:br>
              <a:rPr lang="sv-SE" sz="12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sv-SE" sz="1200" dirty="0">
                <a:latin typeface="Calibri" panose="020F0502020204030204" pitchFamily="34" charset="0"/>
                <a:ea typeface="Calibri" panose="020F0502020204030204" pitchFamily="34" charset="0"/>
              </a:rPr>
              <a:t>17:30 – 20 Kvällsaktiviteter </a:t>
            </a:r>
            <a:r>
              <a:rPr lang="sv-SE" sz="1200" dirty="0" err="1">
                <a:latin typeface="Calibri" panose="020F0502020204030204" pitchFamily="34" charset="0"/>
                <a:ea typeface="Calibri" panose="020F0502020204030204" pitchFamily="34" charset="0"/>
              </a:rPr>
              <a:t>inkl</a:t>
            </a:r>
            <a:r>
              <a:rPr lang="sv-SE" sz="1200" dirty="0">
                <a:latin typeface="Calibri" panose="020F0502020204030204" pitchFamily="34" charset="0"/>
                <a:ea typeface="Calibri" panose="020F0502020204030204" pitchFamily="34" charset="0"/>
              </a:rPr>
              <a:t>: Mat (hamburgare/korv)</a:t>
            </a:r>
            <a:br>
              <a:rPr lang="sv-SE" sz="12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sv-SE" sz="1200" dirty="0">
                <a:latin typeface="Calibri" panose="020F0502020204030204" pitchFamily="34" charset="0"/>
                <a:ea typeface="Calibri" panose="020F0502020204030204" pitchFamily="34" charset="0"/>
              </a:rPr>
              <a:t>20:00 Inbjudna kompisar får gå hem</a:t>
            </a:r>
            <a:br>
              <a:rPr lang="sv-SE" sz="12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sv-SE" sz="1200" dirty="0"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sv-SE" sz="12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sv-SE" sz="1200" b="1" dirty="0">
                <a:latin typeface="Calibri" panose="020F0502020204030204" pitchFamily="34" charset="0"/>
                <a:ea typeface="Calibri" panose="020F0502020204030204" pitchFamily="34" charset="0"/>
              </a:rPr>
              <a:t>PS</a:t>
            </a:r>
            <a:r>
              <a:rPr lang="sv-SE" sz="1200" dirty="0">
                <a:latin typeface="Calibri" panose="020F0502020204030204" pitchFamily="34" charset="0"/>
                <a:ea typeface="Calibri" panose="020F0502020204030204" pitchFamily="34" charset="0"/>
              </a:rPr>
              <a:t>: mellan </a:t>
            </a:r>
            <a:r>
              <a:rPr lang="sv-SE" sz="1200" dirty="0" err="1">
                <a:latin typeface="Calibri" panose="020F0502020204030204" pitchFamily="34" charset="0"/>
                <a:ea typeface="Calibri" panose="020F0502020204030204" pitchFamily="34" charset="0"/>
              </a:rPr>
              <a:t>kl</a:t>
            </a:r>
            <a:r>
              <a:rPr lang="sv-SE" sz="1200" dirty="0">
                <a:latin typeface="Calibri" panose="020F0502020204030204" pitchFamily="34" charset="0"/>
                <a:ea typeface="Calibri" panose="020F0502020204030204" pitchFamily="34" charset="0"/>
              </a:rPr>
              <a:t> 11-13 på söndagen den 22 april ska New Mill </a:t>
            </a:r>
          </a:p>
          <a:p>
            <a:pPr>
              <a:spcAft>
                <a:spcPts val="0"/>
              </a:spcAft>
            </a:pPr>
            <a:r>
              <a:rPr lang="sv-SE" sz="1200" dirty="0">
                <a:latin typeface="Calibri" panose="020F0502020204030204" pitchFamily="34" charset="0"/>
                <a:ea typeface="Calibri" panose="020F0502020204030204" pitchFamily="34" charset="0"/>
              </a:rPr>
              <a:t>spela 3 st träningsmatcher på </a:t>
            </a:r>
            <a:r>
              <a:rPr lang="sv-SE" sz="1200" dirty="0" err="1">
                <a:latin typeface="Calibri" panose="020F0502020204030204" pitchFamily="34" charset="0"/>
                <a:ea typeface="Calibri" panose="020F0502020204030204" pitchFamily="34" charset="0"/>
              </a:rPr>
              <a:t>KGP</a:t>
            </a:r>
            <a:r>
              <a:rPr lang="sv-SE" sz="1200" dirty="0">
                <a:latin typeface="Calibri" panose="020F0502020204030204" pitchFamily="34" charset="0"/>
                <a:ea typeface="Calibri" panose="020F0502020204030204" pitchFamily="34" charset="0"/>
              </a:rPr>
              <a:t>, kom gärna dit och heja!!!</a:t>
            </a:r>
          </a:p>
          <a:p>
            <a:pPr>
              <a:spcAft>
                <a:spcPts val="0"/>
              </a:spcAft>
            </a:pPr>
            <a:r>
              <a:rPr lang="sv-SE" sz="1200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sv-SE" sz="1200" dirty="0">
                <a:latin typeface="Calibri" panose="020F0502020204030204" pitchFamily="34" charset="0"/>
                <a:ea typeface="Calibri" panose="020F0502020204030204" pitchFamily="34" charset="0"/>
              </a:rPr>
              <a:t>Återkoppla gärna så vi vet hur mycket mat och snacks som vi ska förbereda</a:t>
            </a:r>
            <a:r>
              <a:rPr lang="sv-SE" sz="1200" dirty="0" smtClean="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sv-SE" sz="1200" dirty="0" smtClean="0">
                <a:latin typeface="Calibri" panose="020F0502020204030204" pitchFamily="34" charset="0"/>
                <a:ea typeface="Calibri" panose="020F0502020204030204" pitchFamily="34" charset="0"/>
              </a:rPr>
              <a:t>Kontaktperson och frågor: Jonas H, 0709154290</a:t>
            </a:r>
            <a:endParaRPr lang="sv-SE" sz="1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sv-SE" sz="1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sv-SE" sz="1200" dirty="0">
                <a:latin typeface="Calibri" panose="020F0502020204030204" pitchFamily="34" charset="0"/>
                <a:ea typeface="Calibri" panose="020F0502020204030204" pitchFamily="34" charset="0"/>
              </a:rPr>
              <a:t>Mycket </a:t>
            </a:r>
            <a:r>
              <a:rPr lang="sv-SE" sz="1200" dirty="0" smtClean="0">
                <a:latin typeface="Calibri" panose="020F0502020204030204" pitchFamily="34" charset="0"/>
                <a:ea typeface="Calibri" panose="020F0502020204030204" pitchFamily="34" charset="0"/>
              </a:rPr>
              <a:t>välkomna</a:t>
            </a:r>
            <a:r>
              <a:rPr lang="sv-SE" sz="1200" dirty="0"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sv-SE" sz="12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sv-SE" sz="1200" dirty="0">
                <a:latin typeface="Calibri" panose="020F0502020204030204" pitchFamily="34" charset="0"/>
                <a:ea typeface="Calibri" panose="020F0502020204030204" pitchFamily="34" charset="0"/>
              </a:rPr>
              <a:t>Mvh Jonas H, David, Jonas E &amp; Carolina – Tränarna i New Mill Indians F07/08</a:t>
            </a:r>
            <a:endParaRPr lang="sv-SE" sz="1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48B94D-20B7-4E66-A1AE-81187CD8F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9294" y="1"/>
            <a:ext cx="2088169" cy="19819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A928D3-9D45-42D4-9380-B70840D3B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2283585" cy="19471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B9B59D-EDE1-4DE7-9AF6-8ED3D4A754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09893">
            <a:off x="3681703" y="6902255"/>
            <a:ext cx="709400" cy="5252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4F2A52-0D3A-4330-84F1-62FCB5B551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4657" y="6840514"/>
            <a:ext cx="982271" cy="6489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1064A35-AF2D-4634-8364-64ADB3D23E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317191">
            <a:off x="4159089" y="5344073"/>
            <a:ext cx="1296353" cy="8473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EB51935-47B1-4BF4-B91D-923E046CE6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97746" y="5104284"/>
            <a:ext cx="954989" cy="95498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FB7F24C-AF12-4AAC-AC61-9494DC9B2B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83255" y="5175387"/>
            <a:ext cx="1022985" cy="9165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EBA77E8-8F45-493A-9690-5BFFD9E925C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2745" y="7794856"/>
            <a:ext cx="780633" cy="65701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0C6E222-7D01-477D-98E1-DFE7F19EB529}"/>
              </a:ext>
            </a:extLst>
          </p:cNvPr>
          <p:cNvSpPr txBox="1"/>
          <p:nvPr/>
        </p:nvSpPr>
        <p:spPr>
          <a:xfrm>
            <a:off x="2043112" y="-1584"/>
            <a:ext cx="27717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New Mill Indians Flickor 07/08</a:t>
            </a:r>
            <a:endParaRPr lang="sv-SE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162231-F080-4A98-B9EB-B9F1B79E588C}"/>
              </a:ext>
            </a:extLst>
          </p:cNvPr>
          <p:cNvSpPr txBox="1"/>
          <p:nvPr/>
        </p:nvSpPr>
        <p:spPr>
          <a:xfrm>
            <a:off x="0" y="2410288"/>
            <a:ext cx="67687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Vi vill gärna bjuda in er till en dag med sportsliga och roliga aktiviteter </a:t>
            </a:r>
            <a:r>
              <a:rPr lang="sv-SE" dirty="0">
                <a:ea typeface="Calibri" panose="020F0502020204030204" pitchFamily="34" charset="0"/>
              </a:rPr>
              <a:t>tillsammans med oss i fotbollsgänget New Mill flickor F07/08. Vi kommer tillsammans att träna/pröva på tennis, innebandy och fotboll. </a:t>
            </a:r>
            <a:endParaRPr lang="sv-SE" dirty="0"/>
          </a:p>
        </p:txBody>
      </p:sp>
      <p:sp>
        <p:nvSpPr>
          <p:cNvPr id="2" name="textruta 1"/>
          <p:cNvSpPr txBox="1"/>
          <p:nvPr/>
        </p:nvSpPr>
        <p:spPr>
          <a:xfrm>
            <a:off x="2239060" y="2009691"/>
            <a:ext cx="2911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Lördagen den 21 april</a:t>
            </a:r>
            <a:endParaRPr lang="sv-SE" sz="2000" b="1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0779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</TotalTime>
  <Words>130</Words>
  <Application>Microsoft Office PowerPoint</Application>
  <PresentationFormat>Bildspel på skärmen (4:3)</PresentationFormat>
  <Paragraphs>13</Paragraphs>
  <Slides>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Comic Sans MS</vt:lpstr>
      <vt:lpstr>Symbol</vt:lpstr>
      <vt:lpstr>Office Theme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Holfelt, Jonas</dc:creator>
  <cp:lastModifiedBy>familjen.holfelt@gmail.com</cp:lastModifiedBy>
  <cp:revision>7</cp:revision>
  <dcterms:created xsi:type="dcterms:W3CDTF">2018-03-12T11:57:57Z</dcterms:created>
  <dcterms:modified xsi:type="dcterms:W3CDTF">2018-04-04T17:47:55Z</dcterms:modified>
</cp:coreProperties>
</file>