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>
      <p:cViewPr varScale="1">
        <p:scale>
          <a:sx n="104" d="100"/>
          <a:sy n="104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07A40A-C9FB-3F3E-1F24-81390BD10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4141ED-E07F-7AF9-EDD5-8F8C0B3B1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C320C2-4525-3FC6-BB58-B88E6584F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D749-BC54-9748-AA61-EE0F0ED03C81}" type="datetimeFigureOut">
              <a:rPr lang="sv-SE" smtClean="0"/>
              <a:t>2023-02-12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7539E32-377E-6153-3941-5C009FDB1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957B252-4F27-2113-6E77-89611E02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7B66-B63A-2845-A462-BFD0FA9ED5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1984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1FE0AA-E654-0A2B-C054-2D9F26BE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8D01DA2-AE86-318C-41D4-77B34A3FB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C9F048-2CA7-9D69-029F-A8DE814E2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D749-BC54-9748-AA61-EE0F0ED03C81}" type="datetimeFigureOut">
              <a:rPr lang="sv-SE" smtClean="0"/>
              <a:t>2023-02-12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0C901A8-6587-142E-29C3-28E410F1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318175-7154-CFE9-052C-CFAEE0618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7B66-B63A-2845-A462-BFD0FA9ED5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470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CCD68FC-CF1A-8F70-C0CC-CB7F0F643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8ABDF10-93BC-DB3C-D092-79D8A1F0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F71968-FD0C-05FB-140F-562CCBC66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D749-BC54-9748-AA61-EE0F0ED03C81}" type="datetimeFigureOut">
              <a:rPr lang="sv-SE" smtClean="0"/>
              <a:t>2023-02-12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08D04F0-D172-A7BF-F8F2-8D44A0CDC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8591D1B-3026-30D9-27DE-624DA3FA2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7B66-B63A-2845-A462-BFD0FA9ED5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988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160E0B-D50F-4818-5647-055883541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ECA4F8-7C54-ECAA-B553-39C556677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D70EDF4-C045-2C0F-A87B-726465F0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D749-BC54-9748-AA61-EE0F0ED03C81}" type="datetimeFigureOut">
              <a:rPr lang="sv-SE" smtClean="0"/>
              <a:t>2023-02-12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9C0A48-F261-5BF4-1921-35F4CD68D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0BAF8D-4896-ECE3-AD33-F0171A00C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7B66-B63A-2845-A462-BFD0FA9ED5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091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BC2F99-FFF4-290B-14A4-B174CA245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2EEA7E0-5B2B-B148-D5A2-F0F33720D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AE27E1-676D-12EE-0131-2D71937FA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D749-BC54-9748-AA61-EE0F0ED03C81}" type="datetimeFigureOut">
              <a:rPr lang="sv-SE" smtClean="0"/>
              <a:t>2023-02-12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A9E959-81DD-230F-39E0-1E7C26167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031CCB-4C64-C7CA-7F84-110B89AE4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7B66-B63A-2845-A462-BFD0FA9ED5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310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864A1B-DC5F-ACF6-66DB-AC4008E0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A3AFF4-18E3-C8FC-EFCA-D48F7E04E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E598821-9A69-AA33-3327-9DC9948CC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E65FCD0-856D-20A5-2230-E0EAC0E1C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D749-BC54-9748-AA61-EE0F0ED03C81}" type="datetimeFigureOut">
              <a:rPr lang="sv-SE" smtClean="0"/>
              <a:t>2023-02-12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9D1C055-59C1-C276-C6B5-C31F2A525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3D9ABA2-DA8A-818F-5CA9-1700C05A0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7B66-B63A-2845-A462-BFD0FA9ED5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845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3C489A-6339-21B7-56CF-A7885B8D3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0B130F0-34B5-5478-DE5C-992D2F4F6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3811306-AAB6-0777-2BF5-679B0A20B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8C43C0B-E922-D772-D6A5-8CAB4C884D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3108CF7-AFDA-4F72-84B4-79A24A8804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E49D51F-7E43-D72B-39B2-48528ADE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D749-BC54-9748-AA61-EE0F0ED03C81}" type="datetimeFigureOut">
              <a:rPr lang="sv-SE" smtClean="0"/>
              <a:t>2023-02-12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717EDB1-6F1B-90E9-5E5E-86EDB6EA9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A23ED45-2781-C602-FA6F-77AC10B6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7B66-B63A-2845-A462-BFD0FA9ED5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989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D44C80-FAA1-DC38-148E-DE9C16FDD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238E6E2-E42F-F3B0-D60D-9E333590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D749-BC54-9748-AA61-EE0F0ED03C81}" type="datetimeFigureOut">
              <a:rPr lang="sv-SE" smtClean="0"/>
              <a:t>2023-02-12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AE2F6C4-DBEE-4D86-1BD1-4B1E9A55D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ED4FF11-5183-D453-2188-DB46037D3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7B66-B63A-2845-A462-BFD0FA9ED5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091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62094E9-DCA1-1B80-A2DE-75FAA2A7E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D749-BC54-9748-AA61-EE0F0ED03C81}" type="datetimeFigureOut">
              <a:rPr lang="sv-SE" smtClean="0"/>
              <a:t>2023-02-12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6B0921C-FE8C-2E9E-C0E1-B353902AC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9F8C97A-8FB3-7908-0BDD-8CB7C4B10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7B66-B63A-2845-A462-BFD0FA9ED5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478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2ED90E-9C1C-E899-A4E1-942237B60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27DC0A-EE49-4EBE-D588-CC3358475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EDD200-E252-B7F0-2396-B94E09E3A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88DD70-4644-1C26-C5A6-FF3B86B19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D749-BC54-9748-AA61-EE0F0ED03C81}" type="datetimeFigureOut">
              <a:rPr lang="sv-SE" smtClean="0"/>
              <a:t>2023-02-12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34D6D73-EE66-595E-8B97-104EE1D27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14DCF67-95C7-C0FC-4C37-19B62A074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7B66-B63A-2845-A462-BFD0FA9ED5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634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147292-4EA9-0FFD-3824-ABDBBBA51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32C4224-D735-6AC2-23EB-050E9B874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AB0E864-1D8C-746A-A3F1-B487D6DCA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9E3E41D-39EE-52F9-B2A5-5020077A5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D749-BC54-9748-AA61-EE0F0ED03C81}" type="datetimeFigureOut">
              <a:rPr lang="sv-SE" smtClean="0"/>
              <a:t>2023-02-12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7A12D06-2023-275A-071C-99AFFAB49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5B990DF-809E-9503-3951-A3C6DA395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D7B66-B63A-2845-A462-BFD0FA9ED5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298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20FBE55-BD43-A198-21C6-0B3C2141E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4764E55-9C72-4BAA-382A-213784FC1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ECC5EC-B127-6D38-E664-5228106A3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3D749-BC54-9748-AA61-EE0F0ED03C81}" type="datetimeFigureOut">
              <a:rPr lang="sv-SE" smtClean="0"/>
              <a:t>2023-02-12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658CE11-E0B9-73E0-7E7B-77BFE262D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DCBBBD-1E64-FEC8-7488-975A7B791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D7B66-B63A-2845-A462-BFD0FA9ED5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256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FC46A136-FD7A-BD47-9E59-0FB185E6C2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D1A8939-B731-9CB1-F3EE-EEFB8800E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4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70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87E066E-D8B6-BBD8-75E9-28925BCD7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5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5CA8209-E38B-862A-A4C5-AC532ECE8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7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54347D9-7F2C-144A-75BF-41599CBBF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91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9F78E7B5-DEFA-D4D7-0C24-6E068FB6E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18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D7132268-02A4-BE06-013E-B3FC0D510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01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A5D3B856-C20A-FBDA-CD53-AF2AFCCC8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80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51EF8D8-5574-FF4B-B675-84236CC2F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0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7099506C-D733-7407-A181-39E40EDEA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9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Macintosh PowerPoint</Application>
  <PresentationFormat>Bredbild</PresentationFormat>
  <Paragraphs>0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Microsoft Office User</dc:creator>
  <cp:lastModifiedBy>Microsoft Office User</cp:lastModifiedBy>
  <cp:revision>4</cp:revision>
  <dcterms:created xsi:type="dcterms:W3CDTF">2023-02-11T18:47:41Z</dcterms:created>
  <dcterms:modified xsi:type="dcterms:W3CDTF">2023-02-12T20:55:21Z</dcterms:modified>
</cp:coreProperties>
</file>