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5" r:id="rId2"/>
    <p:sldId id="263" r:id="rId3"/>
    <p:sldId id="287" r:id="rId4"/>
    <p:sldId id="285" r:id="rId5"/>
    <p:sldId id="292" r:id="rId6"/>
    <p:sldId id="257" r:id="rId7"/>
    <p:sldId id="258" r:id="rId8"/>
    <p:sldId id="281" r:id="rId9"/>
    <p:sldId id="305" r:id="rId10"/>
    <p:sldId id="303" r:id="rId11"/>
    <p:sldId id="278" r:id="rId12"/>
    <p:sldId id="306" r:id="rId13"/>
    <p:sldId id="300" r:id="rId14"/>
    <p:sldId id="301" r:id="rId15"/>
    <p:sldId id="275" r:id="rId16"/>
    <p:sldId id="299" r:id="rId17"/>
    <p:sldId id="304" r:id="rId18"/>
    <p:sldId id="256" r:id="rId19"/>
    <p:sldId id="298" r:id="rId20"/>
    <p:sldId id="267" r:id="rId21"/>
    <p:sldId id="307" r:id="rId22"/>
    <p:sldId id="280" r:id="rId23"/>
    <p:sldId id="286" r:id="rId24"/>
    <p:sldId id="289" r:id="rId25"/>
    <p:sldId id="296" r:id="rId26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5348"/>
          </a:xfrm>
          <a:prstGeom prst="rect">
            <a:avLst/>
          </a:prstGeom>
        </p:spPr>
        <p:txBody>
          <a:bodyPr vert="horz" lIns="91831" tIns="45915" rIns="91831" bIns="459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5348"/>
          </a:xfrm>
          <a:prstGeom prst="rect">
            <a:avLst/>
          </a:prstGeom>
        </p:spPr>
        <p:txBody>
          <a:bodyPr vert="horz" lIns="91831" tIns="45915" rIns="91831" bIns="45915" rtlCol="0"/>
          <a:lstStyle>
            <a:lvl1pPr algn="r">
              <a:defRPr sz="1200"/>
            </a:lvl1pPr>
          </a:lstStyle>
          <a:p>
            <a:fld id="{E75EB862-4098-4F1A-BC77-4EDEBEB1A235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20"/>
            <a:ext cx="2889938" cy="495347"/>
          </a:xfrm>
          <a:prstGeom prst="rect">
            <a:avLst/>
          </a:prstGeom>
        </p:spPr>
        <p:txBody>
          <a:bodyPr vert="horz" lIns="91831" tIns="45915" rIns="91831" bIns="459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20"/>
            <a:ext cx="2889938" cy="495347"/>
          </a:xfrm>
          <a:prstGeom prst="rect">
            <a:avLst/>
          </a:prstGeom>
        </p:spPr>
        <p:txBody>
          <a:bodyPr vert="horz" lIns="91831" tIns="45915" rIns="91831" bIns="45915" rtlCol="0" anchor="b"/>
          <a:lstStyle>
            <a:lvl1pPr algn="r">
              <a:defRPr sz="1200"/>
            </a:lvl1pPr>
          </a:lstStyle>
          <a:p>
            <a:fld id="{B333E4B5-DEF4-4C51-97CB-AFA77D9E2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845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5348"/>
          </a:xfrm>
          <a:prstGeom prst="rect">
            <a:avLst/>
          </a:prstGeom>
        </p:spPr>
        <p:txBody>
          <a:bodyPr vert="horz" lIns="91831" tIns="45915" rIns="91831" bIns="459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5348"/>
          </a:xfrm>
          <a:prstGeom prst="rect">
            <a:avLst/>
          </a:prstGeom>
        </p:spPr>
        <p:txBody>
          <a:bodyPr vert="horz" lIns="91831" tIns="45915" rIns="91831" bIns="45915" rtlCol="0"/>
          <a:lstStyle>
            <a:lvl1pPr algn="r">
              <a:defRPr sz="1200"/>
            </a:lvl1pPr>
          </a:lstStyle>
          <a:p>
            <a:fld id="{74246C7B-D1FB-43A9-8786-BD777B5848B8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1" tIns="45915" rIns="91831" bIns="459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2"/>
            <a:ext cx="5335270" cy="3887360"/>
          </a:xfrm>
          <a:prstGeom prst="rect">
            <a:avLst/>
          </a:prstGeom>
        </p:spPr>
        <p:txBody>
          <a:bodyPr vert="horz" lIns="91831" tIns="45915" rIns="91831" bIns="459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20"/>
            <a:ext cx="2889938" cy="495347"/>
          </a:xfrm>
          <a:prstGeom prst="rect">
            <a:avLst/>
          </a:prstGeom>
        </p:spPr>
        <p:txBody>
          <a:bodyPr vert="horz" lIns="91831" tIns="45915" rIns="91831" bIns="459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20"/>
            <a:ext cx="2889938" cy="495347"/>
          </a:xfrm>
          <a:prstGeom prst="rect">
            <a:avLst/>
          </a:prstGeom>
        </p:spPr>
        <p:txBody>
          <a:bodyPr vert="horz" lIns="91831" tIns="45915" rIns="91831" bIns="45915" rtlCol="0" anchor="b"/>
          <a:lstStyle>
            <a:lvl1pPr algn="r">
              <a:defRPr sz="1200"/>
            </a:lvl1pPr>
          </a:lstStyle>
          <a:p>
            <a:fld id="{C2507514-FDBC-45A1-B24C-4D46CB178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1454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276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914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250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452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185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203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807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92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44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381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5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3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132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23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32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962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8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552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68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A53D-A7C5-49CE-81E6-2FD613A3DA20}" type="datetime1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49ED-D6B1-4B7B-A939-3E219EE66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34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B25B-CFA9-4146-867F-0EFDE9FB2551}" type="datetime1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49ED-D6B1-4B7B-A939-3E219EE66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D5EF-A421-4C19-B4C5-CE84B5535C33}" type="datetime1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49ED-D6B1-4B7B-A939-3E219EE66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01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94BE-F89A-4578-BFEB-1C1459D1508C}" type="datetime1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49ED-D6B1-4B7B-A939-3E219EE66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07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9B56-D476-4B9D-82F8-0B2549AFBB2A}" type="datetime1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49ED-D6B1-4B7B-A939-3E219EE66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53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F8B-BE3E-433F-A084-8DAA077523A0}" type="datetime1">
              <a:rPr lang="en-GB" smtClean="0"/>
              <a:t>03/09/2019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49ED-D6B1-4B7B-A939-3E219EE66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80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9272-481D-4FDE-8528-F3ACF93736BF}" type="datetime1">
              <a:rPr lang="en-GB" smtClean="0"/>
              <a:t>03/09/2019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49ED-D6B1-4B7B-A939-3E219EE66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9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0CD7-05B6-45E0-918F-3AD6D55F361E}" type="datetime1">
              <a:rPr lang="en-GB" smtClean="0"/>
              <a:t>03/09/2019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49ED-D6B1-4B7B-A939-3E219EE66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43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7664-76B0-4758-8A8E-DACF47A27534}" type="datetime1">
              <a:rPr lang="en-GB" smtClean="0"/>
              <a:t>03/09/2019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49ED-D6B1-4B7B-A939-3E219EE66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34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036E-2260-43E4-B879-E85346DD75C3}" type="datetime1">
              <a:rPr lang="en-GB" smtClean="0"/>
              <a:t>03/09/2019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49ED-D6B1-4B7B-A939-3E219EE66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03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AC46-6C45-4DC6-AA3F-98A1A33C0059}" type="datetime1">
              <a:rPr lang="en-GB" smtClean="0"/>
              <a:t>03/09/2019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49ED-D6B1-4B7B-A939-3E219EE66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30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4576-3CC4-40E2-AA1B-7FC6FA242277}" type="datetime1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549ED-D6B1-4B7B-A939-3E219EE66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2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6578-6BCE-4F14-9845-8EFCE943B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846" y="363415"/>
            <a:ext cx="11418277" cy="5380893"/>
          </a:xfrm>
        </p:spPr>
        <p:txBody>
          <a:bodyPr>
            <a:normAutofit/>
          </a:bodyPr>
          <a:lstStyle/>
          <a:p>
            <a:r>
              <a:rPr lang="sv-SE" sz="10700" b="1" dirty="0"/>
              <a:t>Hur tänker vi?</a:t>
            </a:r>
            <a:br>
              <a:rPr lang="sv-SE" sz="10700" b="1" dirty="0"/>
            </a:br>
            <a:r>
              <a:rPr lang="sv-SE" sz="10700" b="1" dirty="0"/>
              <a:t>och varför!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9499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97" y="277010"/>
            <a:ext cx="10685206" cy="1309486"/>
          </a:xfrm>
        </p:spPr>
        <p:txBody>
          <a:bodyPr>
            <a:noAutofit/>
          </a:bodyPr>
          <a:lstStyle/>
          <a:p>
            <a:r>
              <a:rPr lang="sv-SE" sz="6000" b="1" dirty="0"/>
              <a:t>Varför är tjejer kvar i sin lagsport?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386" y="1834648"/>
            <a:ext cx="7828454" cy="4746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200" dirty="0"/>
              <a:t>Kul</a:t>
            </a:r>
          </a:p>
          <a:p>
            <a:pPr marL="0" indent="0">
              <a:buNone/>
            </a:pPr>
            <a:r>
              <a:rPr lang="sv-SE" sz="3200" dirty="0"/>
              <a:t>Kompisarna</a:t>
            </a:r>
          </a:p>
          <a:p>
            <a:pPr marL="0" indent="0">
              <a:buNone/>
            </a:pPr>
            <a:r>
              <a:rPr lang="sv-SE" sz="3200" dirty="0"/>
              <a:t>Bra träningar</a:t>
            </a:r>
          </a:p>
          <a:p>
            <a:pPr marL="0" indent="0">
              <a:buNone/>
            </a:pPr>
            <a:r>
              <a:rPr lang="sv-SE" sz="3200" dirty="0"/>
              <a:t>Bra tränare</a:t>
            </a:r>
          </a:p>
          <a:p>
            <a:pPr marL="0" indent="0">
              <a:buNone/>
            </a:pPr>
            <a:r>
              <a:rPr lang="sv-SE" sz="3200" dirty="0"/>
              <a:t>Gör saker</a:t>
            </a:r>
          </a:p>
          <a:p>
            <a:pPr marL="0" indent="0">
              <a:buNone/>
            </a:pPr>
            <a:r>
              <a:rPr lang="sv-SE" sz="3200" dirty="0"/>
              <a:t>Engagerade föräldrar</a:t>
            </a:r>
          </a:p>
          <a:p>
            <a:pPr marL="0" indent="0">
              <a:buNone/>
            </a:pPr>
            <a:r>
              <a:rPr lang="sv-SE" sz="3200" dirty="0"/>
              <a:t>Möjligt att </a:t>
            </a:r>
            <a:r>
              <a:rPr lang="sv-SE" sz="3200" dirty="0" err="1"/>
              <a:t>multisporta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421647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997" y="337970"/>
            <a:ext cx="6429723" cy="1246990"/>
          </a:xfrm>
        </p:spPr>
        <p:txBody>
          <a:bodyPr>
            <a:noAutofit/>
          </a:bodyPr>
          <a:lstStyle/>
          <a:p>
            <a:r>
              <a:rPr lang="sv-SE" sz="6000" b="1" dirty="0"/>
              <a:t>NMI - </a:t>
            </a:r>
            <a:r>
              <a:rPr lang="sv-SE" sz="6000" b="1" dirty="0" err="1"/>
              <a:t>Lillesyrran</a:t>
            </a:r>
            <a:r>
              <a:rPr lang="sv-SE" sz="6000" b="1" dirty="0"/>
              <a:t>?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196" y="1584960"/>
            <a:ext cx="7059644" cy="4942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400" b="1" dirty="0"/>
              <a:t>Fotboll  - NMI/NSK </a:t>
            </a:r>
          </a:p>
          <a:p>
            <a:pPr marL="0" indent="0">
              <a:buNone/>
            </a:pPr>
            <a:r>
              <a:rPr lang="sv-SE" sz="2400" i="1" dirty="0"/>
              <a:t>NSK, NFF, NMI</a:t>
            </a:r>
          </a:p>
          <a:p>
            <a:pPr marL="0" indent="0">
              <a:buNone/>
            </a:pPr>
            <a:r>
              <a:rPr lang="sv-SE" sz="2400" i="1" dirty="0"/>
              <a:t>Bredd</a:t>
            </a:r>
          </a:p>
          <a:p>
            <a:pPr marL="0" indent="0">
              <a:buNone/>
            </a:pPr>
            <a:r>
              <a:rPr lang="sv-SE" sz="2400" i="1" dirty="0"/>
              <a:t>Ekonomi </a:t>
            </a:r>
          </a:p>
          <a:p>
            <a:pPr marL="0" indent="0">
              <a:buNone/>
            </a:pPr>
            <a:r>
              <a:rPr lang="sv-SE" sz="2400" b="1" dirty="0"/>
              <a:t>Fotboll / </a:t>
            </a:r>
            <a:r>
              <a:rPr lang="sv-SE" sz="2400" b="1" dirty="0" err="1"/>
              <a:t>Futsal</a:t>
            </a:r>
            <a:endParaRPr lang="sv-SE" sz="2400" b="1" dirty="0"/>
          </a:p>
          <a:p>
            <a:pPr marL="0" indent="0">
              <a:buNone/>
            </a:pPr>
            <a:r>
              <a:rPr lang="sv-SE" sz="2400" b="1" dirty="0"/>
              <a:t>Tjejer – 4 år sen</a:t>
            </a:r>
          </a:p>
          <a:p>
            <a:pPr marL="0" indent="0">
              <a:buNone/>
            </a:pPr>
            <a:r>
              <a:rPr lang="sv-SE" sz="2400" dirty="0"/>
              <a:t>Innebandy, Basket, Gymnastiken</a:t>
            </a:r>
          </a:p>
          <a:p>
            <a:pPr marL="0" indent="0">
              <a:buNone/>
            </a:pPr>
            <a:r>
              <a:rPr lang="sv-SE" sz="2400" b="1" dirty="0"/>
              <a:t>162 spelare</a:t>
            </a:r>
          </a:p>
          <a:p>
            <a:pPr marL="0" indent="0">
              <a:buNone/>
            </a:pPr>
            <a:r>
              <a:rPr lang="sv-SE" sz="2400" b="1" dirty="0"/>
              <a:t>Spelar i Dam, F03, 04,05, 07, 08, 09 serierna</a:t>
            </a:r>
          </a:p>
          <a:p>
            <a:pPr marL="0" indent="0">
              <a:buNone/>
            </a:pPr>
            <a:r>
              <a:rPr lang="sv-SE" sz="3200" b="1" dirty="0"/>
              <a:t>Vi vill annorlunda – allt för tjejerna</a:t>
            </a:r>
          </a:p>
        </p:txBody>
      </p:sp>
    </p:spTree>
    <p:extLst>
      <p:ext uri="{BB962C8B-B14F-4D97-AF65-F5344CB8AC3E}">
        <p14:creationId xmlns:p14="http://schemas.microsoft.com/office/powerpoint/2010/main" val="2835079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997" y="337970"/>
            <a:ext cx="6429723" cy="1246990"/>
          </a:xfrm>
        </p:spPr>
        <p:txBody>
          <a:bodyPr>
            <a:noAutofit/>
          </a:bodyPr>
          <a:lstStyle/>
          <a:p>
            <a:r>
              <a:rPr lang="sv-SE" sz="6000" b="1" dirty="0"/>
              <a:t>NMI - aktiviteter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196" y="1960880"/>
            <a:ext cx="4184364" cy="375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/>
              <a:t>Fut5aLucia</a:t>
            </a:r>
          </a:p>
          <a:p>
            <a:pPr marL="0" indent="0">
              <a:buNone/>
            </a:pPr>
            <a:r>
              <a:rPr lang="sv-SE" dirty="0"/>
              <a:t>Valborg</a:t>
            </a:r>
          </a:p>
          <a:p>
            <a:pPr marL="0" indent="0">
              <a:buNone/>
            </a:pPr>
            <a:r>
              <a:rPr lang="sv-SE" dirty="0"/>
              <a:t>New Mill dagen</a:t>
            </a:r>
          </a:p>
          <a:p>
            <a:pPr marL="0" indent="0">
              <a:buNone/>
            </a:pPr>
            <a:r>
              <a:rPr lang="sv-SE" dirty="0"/>
              <a:t>Styrelse</a:t>
            </a:r>
          </a:p>
          <a:p>
            <a:pPr marL="0" indent="0">
              <a:buNone/>
            </a:pPr>
            <a:r>
              <a:rPr lang="sv-SE" dirty="0"/>
              <a:t>Förbundet</a:t>
            </a:r>
          </a:p>
          <a:p>
            <a:pPr marL="0" indent="0">
              <a:buNone/>
            </a:pPr>
            <a:r>
              <a:rPr lang="sv-SE" dirty="0"/>
              <a:t>Tjejkraft</a:t>
            </a:r>
          </a:p>
          <a:p>
            <a:pPr marL="0" indent="0">
              <a:buNone/>
            </a:pPr>
            <a:r>
              <a:rPr lang="sv-SE" dirty="0"/>
              <a:t>Tjejfotbollens dag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5453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536" y="667910"/>
            <a:ext cx="9144000" cy="1188182"/>
          </a:xfrm>
        </p:spPr>
        <p:txBody>
          <a:bodyPr/>
          <a:lstStyle/>
          <a:p>
            <a:r>
              <a:rPr lang="sv-SE" dirty="0"/>
              <a:t>Vi i NMI tror på tjejer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711" y="2154804"/>
            <a:ext cx="11752028" cy="4405022"/>
          </a:xfrm>
        </p:spPr>
        <p:txBody>
          <a:bodyPr>
            <a:normAutofit/>
          </a:bodyPr>
          <a:lstStyle/>
          <a:p>
            <a:r>
              <a:rPr lang="sv-SE" sz="6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Endast tjejer</a:t>
            </a:r>
          </a:p>
          <a:p>
            <a:r>
              <a:rPr lang="sv-SE" sz="8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Fokus tjejer</a:t>
            </a:r>
            <a:endParaRPr lang="en-GB" sz="8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GB" sz="10000" b="1" dirty="0" err="1"/>
              <a:t>Alla</a:t>
            </a:r>
            <a:r>
              <a:rPr lang="en-GB" sz="10000" b="1" dirty="0"/>
              <a:t> </a:t>
            </a:r>
            <a:r>
              <a:rPr lang="en-GB" sz="10000" b="1" dirty="0" err="1"/>
              <a:t>tjejer</a:t>
            </a:r>
            <a:r>
              <a:rPr lang="en-GB" sz="10000" b="1" dirty="0"/>
              <a:t> ska med</a:t>
            </a:r>
          </a:p>
        </p:txBody>
      </p:sp>
    </p:spTree>
    <p:extLst>
      <p:ext uri="{BB962C8B-B14F-4D97-AF65-F5344CB8AC3E}">
        <p14:creationId xmlns:p14="http://schemas.microsoft.com/office/powerpoint/2010/main" val="114815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536" y="667910"/>
            <a:ext cx="9144000" cy="1188182"/>
          </a:xfrm>
        </p:spPr>
        <p:txBody>
          <a:bodyPr/>
          <a:lstStyle/>
          <a:p>
            <a:r>
              <a:rPr lang="sv-SE" dirty="0"/>
              <a:t>Vi i NMI tror på bredd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711" y="2154804"/>
            <a:ext cx="11752028" cy="4405022"/>
          </a:xfrm>
        </p:spPr>
        <p:txBody>
          <a:bodyPr>
            <a:normAutofit/>
          </a:bodyPr>
          <a:lstStyle/>
          <a:p>
            <a:r>
              <a:rPr lang="sv-SE" sz="6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Alla behövs</a:t>
            </a:r>
          </a:p>
          <a:p>
            <a:r>
              <a:rPr lang="sv-SE" sz="8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Alla ska vara med</a:t>
            </a:r>
            <a:endParaRPr lang="en-GB" sz="8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GB" sz="10000" b="1" dirty="0" err="1"/>
              <a:t>Alla</a:t>
            </a:r>
            <a:r>
              <a:rPr lang="en-GB" sz="10000" b="1" dirty="0"/>
              <a:t> ska </a:t>
            </a:r>
            <a:r>
              <a:rPr lang="en-GB" sz="10000" b="1" dirty="0" err="1"/>
              <a:t>göra</a:t>
            </a:r>
            <a:r>
              <a:rPr lang="en-GB" sz="10000" b="1" dirty="0"/>
              <a:t> </a:t>
            </a:r>
            <a:r>
              <a:rPr lang="en-GB" sz="10000" b="1" dirty="0" err="1"/>
              <a:t>allt</a:t>
            </a:r>
            <a:endParaRPr lang="en-GB" sz="10000" b="1" dirty="0"/>
          </a:p>
        </p:txBody>
      </p:sp>
    </p:spTree>
    <p:extLst>
      <p:ext uri="{BB962C8B-B14F-4D97-AF65-F5344CB8AC3E}">
        <p14:creationId xmlns:p14="http://schemas.microsoft.com/office/powerpoint/2010/main" val="1962587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536" y="667910"/>
            <a:ext cx="9144000" cy="1188182"/>
          </a:xfrm>
        </p:spPr>
        <p:txBody>
          <a:bodyPr/>
          <a:lstStyle/>
          <a:p>
            <a:r>
              <a:rPr lang="sv-SE" dirty="0"/>
              <a:t>Vi i NMI tror på kompisar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711" y="2154804"/>
            <a:ext cx="11752028" cy="4405022"/>
          </a:xfrm>
        </p:spPr>
        <p:txBody>
          <a:bodyPr>
            <a:normAutofit/>
          </a:bodyPr>
          <a:lstStyle/>
          <a:p>
            <a:r>
              <a:rPr lang="sv-SE" sz="6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Ta med kompisarna</a:t>
            </a:r>
          </a:p>
          <a:p>
            <a:r>
              <a:rPr lang="sv-SE" sz="8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Vara igång hela året</a:t>
            </a:r>
            <a:endParaRPr lang="en-GB" sz="8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GB" sz="10000" b="1" dirty="0" err="1"/>
              <a:t>Kompisar</a:t>
            </a:r>
            <a:r>
              <a:rPr lang="en-GB" sz="10000" b="1" dirty="0"/>
              <a:t> </a:t>
            </a:r>
            <a:r>
              <a:rPr lang="en-GB" sz="10000" b="1" dirty="0" err="1"/>
              <a:t>är</a:t>
            </a:r>
            <a:r>
              <a:rPr lang="en-GB" sz="10000" b="1" dirty="0"/>
              <a:t> </a:t>
            </a:r>
            <a:r>
              <a:rPr lang="en-GB" sz="10000" b="1" dirty="0" err="1"/>
              <a:t>viktigast</a:t>
            </a:r>
            <a:endParaRPr lang="en-GB" sz="10000" b="1" dirty="0"/>
          </a:p>
        </p:txBody>
      </p:sp>
    </p:spTree>
    <p:extLst>
      <p:ext uri="{BB962C8B-B14F-4D97-AF65-F5344CB8AC3E}">
        <p14:creationId xmlns:p14="http://schemas.microsoft.com/office/powerpoint/2010/main" val="2772588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536" y="667910"/>
            <a:ext cx="9144000" cy="1188182"/>
          </a:xfrm>
        </p:spPr>
        <p:txBody>
          <a:bodyPr/>
          <a:lstStyle/>
          <a:p>
            <a:r>
              <a:rPr lang="sv-SE" dirty="0"/>
              <a:t>Vi i NMI tror på aktiviteter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711" y="2154804"/>
            <a:ext cx="11752028" cy="4405022"/>
          </a:xfrm>
        </p:spPr>
        <p:txBody>
          <a:bodyPr>
            <a:normAutofit/>
          </a:bodyPr>
          <a:lstStyle/>
          <a:p>
            <a:r>
              <a:rPr lang="sv-SE" sz="6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Andra saker</a:t>
            </a:r>
          </a:p>
          <a:p>
            <a:r>
              <a:rPr lang="sv-SE" sz="8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Andra idrotter</a:t>
            </a:r>
            <a:endParaRPr lang="en-GB" sz="8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GB" sz="10000" b="1" dirty="0" err="1"/>
              <a:t>Bjud</a:t>
            </a:r>
            <a:r>
              <a:rPr lang="en-GB" sz="10000" b="1" dirty="0"/>
              <a:t> in </a:t>
            </a:r>
            <a:r>
              <a:rPr lang="en-GB" sz="10000" b="1" dirty="0" err="1"/>
              <a:t>kompisar</a:t>
            </a:r>
            <a:endParaRPr lang="en-GB" sz="10000" b="1" dirty="0"/>
          </a:p>
        </p:txBody>
      </p:sp>
    </p:spTree>
    <p:extLst>
      <p:ext uri="{BB962C8B-B14F-4D97-AF65-F5344CB8AC3E}">
        <p14:creationId xmlns:p14="http://schemas.microsoft.com/office/powerpoint/2010/main" val="4006358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536" y="667910"/>
            <a:ext cx="9144000" cy="1188182"/>
          </a:xfrm>
        </p:spPr>
        <p:txBody>
          <a:bodyPr/>
          <a:lstStyle/>
          <a:p>
            <a:r>
              <a:rPr lang="sv-SE" dirty="0"/>
              <a:t>Vi i NMI tror på aktiviteter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711" y="2154804"/>
            <a:ext cx="11752028" cy="4405022"/>
          </a:xfrm>
        </p:spPr>
        <p:txBody>
          <a:bodyPr>
            <a:normAutofit/>
          </a:bodyPr>
          <a:lstStyle/>
          <a:p>
            <a:r>
              <a:rPr lang="sv-SE" sz="6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Andra saker</a:t>
            </a:r>
          </a:p>
          <a:p>
            <a:r>
              <a:rPr lang="sv-SE" sz="8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Andra idrotter</a:t>
            </a:r>
            <a:endParaRPr lang="en-GB" sz="8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GB" sz="10000" b="1" dirty="0" err="1"/>
              <a:t>Bjud</a:t>
            </a:r>
            <a:r>
              <a:rPr lang="en-GB" sz="10000" b="1" dirty="0"/>
              <a:t> in </a:t>
            </a:r>
            <a:r>
              <a:rPr lang="en-GB" sz="10000" b="1" dirty="0" err="1"/>
              <a:t>kompisar</a:t>
            </a:r>
            <a:endParaRPr lang="en-GB" sz="10000" b="1" dirty="0"/>
          </a:p>
        </p:txBody>
      </p:sp>
    </p:spTree>
    <p:extLst>
      <p:ext uri="{BB962C8B-B14F-4D97-AF65-F5344CB8AC3E}">
        <p14:creationId xmlns:p14="http://schemas.microsoft.com/office/powerpoint/2010/main" val="3887405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536" y="667910"/>
            <a:ext cx="9144000" cy="1188182"/>
          </a:xfrm>
        </p:spPr>
        <p:txBody>
          <a:bodyPr/>
          <a:lstStyle/>
          <a:p>
            <a:r>
              <a:rPr lang="sv-SE" dirty="0"/>
              <a:t>Vi tror på fotbollsutveckling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711" y="2154804"/>
            <a:ext cx="11752028" cy="4405022"/>
          </a:xfrm>
        </p:spPr>
        <p:txBody>
          <a:bodyPr>
            <a:normAutofit lnSpcReduction="10000"/>
          </a:bodyPr>
          <a:lstStyle/>
          <a:p>
            <a:r>
              <a:rPr lang="sv-SE" sz="6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Fotbollsförbundets rekommendationer</a:t>
            </a:r>
          </a:p>
          <a:p>
            <a:r>
              <a:rPr lang="sv-SE" sz="8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Idrotten vill</a:t>
            </a:r>
            <a:endParaRPr lang="en-GB" sz="8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GB" sz="10000" b="1" dirty="0" err="1"/>
              <a:t>Utbildade</a:t>
            </a:r>
            <a:r>
              <a:rPr lang="en-GB" sz="10000" b="1" dirty="0"/>
              <a:t> </a:t>
            </a:r>
            <a:r>
              <a:rPr lang="en-GB" sz="10000" b="1" dirty="0" err="1"/>
              <a:t>ledare</a:t>
            </a:r>
            <a:endParaRPr lang="en-GB" sz="10000" b="1" dirty="0"/>
          </a:p>
        </p:txBody>
      </p:sp>
    </p:spTree>
    <p:extLst>
      <p:ext uri="{BB962C8B-B14F-4D97-AF65-F5344CB8AC3E}">
        <p14:creationId xmlns:p14="http://schemas.microsoft.com/office/powerpoint/2010/main" val="685824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216" y="891914"/>
            <a:ext cx="9560384" cy="1424566"/>
          </a:xfrm>
        </p:spPr>
        <p:txBody>
          <a:bodyPr>
            <a:noAutofit/>
          </a:bodyPr>
          <a:lstStyle/>
          <a:p>
            <a:r>
              <a:rPr lang="sv-SE" sz="9600" b="1" dirty="0"/>
              <a:t>årets mål</a:t>
            </a:r>
            <a:endParaRPr lang="en-GB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45" y="2216727"/>
            <a:ext cx="11443855" cy="4419600"/>
          </a:xfr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sz="9600" dirty="0"/>
              <a:t>Få mer spelare</a:t>
            </a:r>
          </a:p>
          <a:p>
            <a:r>
              <a:rPr lang="sv-SE" sz="5800" dirty="0"/>
              <a:t>Dela i F13 och F14</a:t>
            </a:r>
            <a:endParaRPr lang="en-GB" sz="5800" dirty="0"/>
          </a:p>
        </p:txBody>
      </p:sp>
    </p:spTree>
    <p:extLst>
      <p:ext uri="{BB962C8B-B14F-4D97-AF65-F5344CB8AC3E}">
        <p14:creationId xmlns:p14="http://schemas.microsoft.com/office/powerpoint/2010/main" val="300937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457199" y="274639"/>
            <a:ext cx="11469329" cy="131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6000" b="1" dirty="0"/>
              <a:t>Agenda</a:t>
            </a:r>
            <a:endParaRPr lang="en-GB" sz="6000" b="1" dirty="0"/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457199" y="1794077"/>
            <a:ext cx="10434577" cy="4789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200" dirty="0"/>
              <a:t>Laget</a:t>
            </a:r>
          </a:p>
          <a:p>
            <a:r>
              <a:rPr lang="sv-SE" sz="3200" dirty="0"/>
              <a:t>Risker</a:t>
            </a:r>
          </a:p>
          <a:p>
            <a:r>
              <a:rPr lang="sv-SE" sz="3200" dirty="0"/>
              <a:t>Framgångsfaktorer</a:t>
            </a:r>
          </a:p>
          <a:p>
            <a:r>
              <a:rPr lang="sv-SE" sz="3200" dirty="0"/>
              <a:t>Målen</a:t>
            </a:r>
          </a:p>
          <a:p>
            <a:r>
              <a:rPr lang="sv-SE" sz="3200" dirty="0"/>
              <a:t>Vad vill vi under året</a:t>
            </a:r>
          </a:p>
          <a:p>
            <a:r>
              <a:rPr lang="sv-SE" sz="3200" dirty="0"/>
              <a:t>Frågor</a:t>
            </a:r>
          </a:p>
          <a:p>
            <a:endParaRPr lang="sv-S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92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" y="81280"/>
            <a:ext cx="12131040" cy="1950720"/>
          </a:xfrm>
        </p:spPr>
        <p:txBody>
          <a:bodyPr>
            <a:noAutofit/>
          </a:bodyPr>
          <a:lstStyle/>
          <a:p>
            <a:r>
              <a:rPr lang="sv-SE" sz="6000" b="1" dirty="0"/>
              <a:t>Hur ska vi hantera laget kommande år?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008" y="1808528"/>
            <a:ext cx="8692431" cy="48970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3600" dirty="0"/>
              <a:t>F13 / 14 tränar tillsammans (kanske)</a:t>
            </a:r>
          </a:p>
          <a:p>
            <a:pPr marL="0" indent="0">
              <a:buNone/>
            </a:pPr>
            <a:r>
              <a:rPr lang="sv-SE" sz="3600" dirty="0"/>
              <a:t>F14 / 15 tränar tillsammans (kanske)</a:t>
            </a:r>
          </a:p>
          <a:p>
            <a:pPr marL="0" indent="0">
              <a:buNone/>
            </a:pPr>
            <a:r>
              <a:rPr lang="sv-SE" sz="3600" dirty="0"/>
              <a:t>F13 startar med sammandrag 3-manna</a:t>
            </a:r>
          </a:p>
          <a:p>
            <a:pPr marL="0" indent="0">
              <a:buNone/>
            </a:pPr>
            <a:r>
              <a:rPr lang="sv-SE" sz="3600" dirty="0"/>
              <a:t>Starta föräldragrupp</a:t>
            </a:r>
          </a:p>
          <a:p>
            <a:pPr marL="0" indent="0">
              <a:buNone/>
            </a:pPr>
            <a:r>
              <a:rPr lang="sv-SE" sz="3600" dirty="0"/>
              <a:t>Startar lagkassa</a:t>
            </a:r>
          </a:p>
          <a:p>
            <a:pPr marL="0" indent="0">
              <a:buNone/>
            </a:pPr>
            <a:r>
              <a:rPr lang="sv-SE" sz="3600" dirty="0"/>
              <a:t>Fler roller runt laget</a:t>
            </a:r>
          </a:p>
          <a:p>
            <a:pPr marL="0" indent="0">
              <a:buNone/>
            </a:pPr>
            <a:r>
              <a:rPr lang="sv-SE" sz="3600" dirty="0"/>
              <a:t>Utbilda ledare</a:t>
            </a:r>
          </a:p>
          <a:p>
            <a:pPr marL="0" indent="0">
              <a:buNone/>
            </a:pPr>
            <a:r>
              <a:rPr lang="sv-SE" sz="3600" dirty="0"/>
              <a:t>Utfasning av David</a:t>
            </a:r>
          </a:p>
          <a:p>
            <a:pPr marL="0" indent="0">
              <a:buNone/>
            </a:pPr>
            <a:r>
              <a:rPr lang="sv-SE" sz="3600" dirty="0"/>
              <a:t>Långsiktig planering</a:t>
            </a:r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623017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01600"/>
            <a:ext cx="5059680" cy="2042160"/>
          </a:xfrm>
        </p:spPr>
        <p:txBody>
          <a:bodyPr>
            <a:noAutofit/>
          </a:bodyPr>
          <a:lstStyle/>
          <a:p>
            <a:r>
              <a:rPr lang="sv-SE" sz="6000" b="1" dirty="0"/>
              <a:t>Träningar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009" y="1808528"/>
            <a:ext cx="8458752" cy="3362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dirty="0"/>
              <a:t>Onsdagar 17:00</a:t>
            </a:r>
          </a:p>
          <a:p>
            <a:pPr marL="0" indent="0">
              <a:buNone/>
            </a:pPr>
            <a:r>
              <a:rPr lang="sv-SE" sz="3600" dirty="0"/>
              <a:t>Lördagar 9 – 10 uppdelat i tre delar</a:t>
            </a:r>
          </a:p>
          <a:p>
            <a:pPr marL="0" indent="0">
              <a:buNone/>
            </a:pPr>
            <a:r>
              <a:rPr lang="sv-SE" sz="3600" dirty="0"/>
              <a:t>okt – nov, jan-feb, apr – maj</a:t>
            </a:r>
          </a:p>
          <a:p>
            <a:pPr marL="0" indent="0">
              <a:buNone/>
            </a:pPr>
            <a:endParaRPr lang="sv-SE" sz="3600" dirty="0"/>
          </a:p>
          <a:p>
            <a:pPr marL="0" indent="0">
              <a:buNone/>
            </a:pPr>
            <a:r>
              <a:rPr lang="sv-SE" sz="3600" dirty="0"/>
              <a:t>Träningsmatch </a:t>
            </a:r>
            <a:r>
              <a:rPr lang="sv-SE" sz="3600"/>
              <a:t>salem</a:t>
            </a:r>
            <a:endParaRPr lang="sv-SE" sz="3600" dirty="0"/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452927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360" y="1390302"/>
            <a:ext cx="9535279" cy="1240213"/>
          </a:xfrm>
        </p:spPr>
        <p:txBody>
          <a:bodyPr>
            <a:noAutofit/>
          </a:bodyPr>
          <a:lstStyle/>
          <a:p>
            <a:r>
              <a:rPr lang="sv-SE" sz="6600" b="1" dirty="0"/>
              <a:t>Långsiktiga planeringen</a:t>
            </a:r>
            <a:endParaRPr lang="en-GB" sz="66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98012B-7C31-48C0-A19B-CC2AA70A8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769" y="2783888"/>
            <a:ext cx="3226352" cy="306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5000" dirty="0"/>
              <a:t>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B64433-C250-4FBB-9167-8C93A887EDCF}"/>
              </a:ext>
            </a:extLst>
          </p:cNvPr>
          <p:cNvSpPr txBox="1">
            <a:spLocks/>
          </p:cNvSpPr>
          <p:nvPr/>
        </p:nvSpPr>
        <p:spPr>
          <a:xfrm>
            <a:off x="5765249" y="2937261"/>
            <a:ext cx="3226352" cy="306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4624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CBE30-AA98-40EF-9B40-EAACEDD35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365125"/>
            <a:ext cx="11856720" cy="1900556"/>
          </a:xfrm>
        </p:spPr>
        <p:txBody>
          <a:bodyPr>
            <a:normAutofit fontScale="90000"/>
          </a:bodyPr>
          <a:lstStyle/>
          <a:p>
            <a:r>
              <a:rPr lang="sv-SE" sz="6600" b="1" dirty="0"/>
              <a:t>Vad förväntar vi oss av föräldragrupp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DC7C1-C769-4A59-A46B-673DB7EB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65681"/>
            <a:ext cx="10314710" cy="4227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4000" dirty="0"/>
              <a:t>Sammandrag (arrangemang runt dem)</a:t>
            </a:r>
          </a:p>
          <a:p>
            <a:pPr>
              <a:buFontTx/>
              <a:buChar char="-"/>
            </a:pPr>
            <a:r>
              <a:rPr lang="sv-SE" sz="4000" dirty="0"/>
              <a:t>kiosk</a:t>
            </a:r>
          </a:p>
          <a:p>
            <a:pPr>
              <a:buFontTx/>
              <a:buChar char="-"/>
            </a:pPr>
            <a:r>
              <a:rPr lang="sv-SE" sz="4000" dirty="0"/>
              <a:t>Matchvärd</a:t>
            </a:r>
          </a:p>
          <a:p>
            <a:pPr marL="0" indent="0">
              <a:buNone/>
            </a:pPr>
            <a:r>
              <a:rPr lang="sv-SE" sz="4000" dirty="0"/>
              <a:t>Föräldragrupp </a:t>
            </a:r>
          </a:p>
          <a:p>
            <a:pPr marL="0" indent="0">
              <a:buNone/>
            </a:pPr>
            <a:r>
              <a:rPr lang="sv-SE" sz="4000" dirty="0"/>
              <a:t>Starta lagkassa</a:t>
            </a:r>
          </a:p>
          <a:p>
            <a:pPr marL="0" indent="0">
              <a:buNone/>
            </a:pPr>
            <a:r>
              <a:rPr lang="sv-SE" sz="4000" dirty="0"/>
              <a:t>Tränare </a:t>
            </a:r>
          </a:p>
        </p:txBody>
      </p:sp>
    </p:spTree>
    <p:extLst>
      <p:ext uri="{BB962C8B-B14F-4D97-AF65-F5344CB8AC3E}">
        <p14:creationId xmlns:p14="http://schemas.microsoft.com/office/powerpoint/2010/main" val="2586433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CBE30-AA98-40EF-9B40-EAACEDD35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6272"/>
          </a:xfrm>
        </p:spPr>
        <p:txBody>
          <a:bodyPr>
            <a:normAutofit/>
          </a:bodyPr>
          <a:lstStyle/>
          <a:p>
            <a:r>
              <a:rPr lang="sv-SE" sz="6600" b="1" dirty="0"/>
              <a:t>Kommunikation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DC7C1-C769-4A59-A46B-673DB7EB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84440" cy="3477895"/>
          </a:xfrm>
        </p:spPr>
        <p:txBody>
          <a:bodyPr/>
          <a:lstStyle/>
          <a:p>
            <a:pPr>
              <a:buFontTx/>
              <a:buChar char="-"/>
            </a:pPr>
            <a:r>
              <a:rPr lang="sv-SE" dirty="0"/>
              <a:t>Laget.se</a:t>
            </a:r>
          </a:p>
          <a:p>
            <a:pPr>
              <a:buFontTx/>
              <a:buChar char="-"/>
            </a:pPr>
            <a:r>
              <a:rPr lang="sv-SE" dirty="0" err="1"/>
              <a:t>Whatsup</a:t>
            </a:r>
            <a:endParaRPr lang="sv-SE" dirty="0"/>
          </a:p>
          <a:p>
            <a:pPr>
              <a:buFontTx/>
              <a:buChar char="-"/>
            </a:pPr>
            <a:r>
              <a:rPr lang="sv-SE" dirty="0"/>
              <a:t>Facebook</a:t>
            </a:r>
          </a:p>
          <a:p>
            <a:pPr>
              <a:buFontTx/>
              <a:buChar char="-"/>
            </a:pPr>
            <a:r>
              <a:rPr lang="sv-SE" dirty="0"/>
              <a:t>Säg till och engagera sig</a:t>
            </a:r>
          </a:p>
        </p:txBody>
      </p:sp>
    </p:spTree>
    <p:extLst>
      <p:ext uri="{BB962C8B-B14F-4D97-AF65-F5344CB8AC3E}">
        <p14:creationId xmlns:p14="http://schemas.microsoft.com/office/powerpoint/2010/main" val="2754945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C35D-2BB5-46EA-98BE-7C485FD97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345" y="669925"/>
            <a:ext cx="7432963" cy="4373129"/>
          </a:xfrm>
        </p:spPr>
        <p:txBody>
          <a:bodyPr>
            <a:normAutofit fontScale="90000"/>
          </a:bodyPr>
          <a:lstStyle/>
          <a:p>
            <a:r>
              <a:rPr lang="sv-SE" sz="20000" b="1" dirty="0"/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2388529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A9DEB-DA9E-4FC3-9B92-6EC412E8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Spelare						Vuxna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ED82C-DECC-4C2B-909D-545FE7029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2188452" cy="37014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600" dirty="0"/>
              <a:t>2014</a:t>
            </a:r>
          </a:p>
          <a:p>
            <a:pPr marL="0" indent="0">
              <a:buNone/>
            </a:pPr>
            <a:r>
              <a:rPr lang="sv-SE" sz="1600" dirty="0"/>
              <a:t>Agnes Manfredson</a:t>
            </a:r>
            <a:br>
              <a:rPr lang="sv-SE" sz="1600" dirty="0"/>
            </a:br>
            <a:r>
              <a:rPr lang="sv-SE" sz="1600" dirty="0"/>
              <a:t>Alva </a:t>
            </a:r>
            <a:r>
              <a:rPr lang="sv-SE" sz="1600" dirty="0" err="1"/>
              <a:t>Midbrink</a:t>
            </a:r>
            <a:br>
              <a:rPr lang="sv-SE" sz="1600" dirty="0"/>
            </a:br>
            <a:r>
              <a:rPr lang="sv-SE" sz="1600" dirty="0"/>
              <a:t>Amelie </a:t>
            </a:r>
            <a:r>
              <a:rPr lang="sv-SE" sz="1600" dirty="0" err="1"/>
              <a:t>Ibjer</a:t>
            </a:r>
            <a:r>
              <a:rPr lang="sv-SE" sz="1600" dirty="0"/>
              <a:t>	</a:t>
            </a:r>
            <a:br>
              <a:rPr lang="sv-SE" sz="1600" dirty="0"/>
            </a:br>
            <a:r>
              <a:rPr lang="sv-SE" sz="1600" dirty="0" err="1"/>
              <a:t>Elouise</a:t>
            </a:r>
            <a:r>
              <a:rPr lang="sv-SE" sz="1600" dirty="0"/>
              <a:t> Li	</a:t>
            </a:r>
            <a:br>
              <a:rPr lang="sv-SE" sz="1600" dirty="0"/>
            </a:br>
            <a:r>
              <a:rPr lang="sv-SE" sz="1600" dirty="0"/>
              <a:t>Lilly Ullbrand	</a:t>
            </a:r>
            <a:br>
              <a:rPr lang="sv-SE" sz="1600" dirty="0"/>
            </a:br>
            <a:r>
              <a:rPr lang="sv-SE" sz="1600" dirty="0"/>
              <a:t>Line </a:t>
            </a:r>
            <a:r>
              <a:rPr lang="sv-SE" sz="1600" dirty="0" err="1"/>
              <a:t>Dyrvik</a:t>
            </a:r>
            <a:r>
              <a:rPr lang="sv-SE" sz="1600" dirty="0"/>
              <a:t>	</a:t>
            </a:r>
            <a:br>
              <a:rPr lang="sv-SE" sz="1600" dirty="0"/>
            </a:br>
            <a:r>
              <a:rPr lang="sv-SE" sz="1600" dirty="0"/>
              <a:t>Liv Wahlstedt	</a:t>
            </a:r>
            <a:br>
              <a:rPr lang="sv-SE" sz="1600" dirty="0"/>
            </a:br>
            <a:r>
              <a:rPr lang="sv-SE" sz="1600" dirty="0"/>
              <a:t>Nora </a:t>
            </a:r>
            <a:r>
              <a:rPr lang="sv-SE" sz="1600" dirty="0" err="1"/>
              <a:t>Grynfarb</a:t>
            </a:r>
            <a:r>
              <a:rPr lang="sv-SE" sz="1600" dirty="0"/>
              <a:t>	</a:t>
            </a:r>
            <a:br>
              <a:rPr lang="sv-SE" sz="1600" dirty="0"/>
            </a:br>
            <a:r>
              <a:rPr lang="sv-SE" sz="1600" dirty="0" err="1"/>
              <a:t>Sindri</a:t>
            </a:r>
            <a:r>
              <a:rPr lang="sv-SE" sz="1600" dirty="0"/>
              <a:t> Glimregn	</a:t>
            </a:r>
            <a:br>
              <a:rPr lang="sv-SE" sz="1600" dirty="0"/>
            </a:br>
            <a:r>
              <a:rPr lang="sv-SE" sz="1600" dirty="0"/>
              <a:t>Stella Granholm	</a:t>
            </a:r>
            <a:br>
              <a:rPr lang="sv-SE" sz="1600" dirty="0"/>
            </a:br>
            <a:r>
              <a:rPr lang="sv-SE" sz="1600" dirty="0"/>
              <a:t>Vera Törnblom	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600" dirty="0"/>
              <a:t>11st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FBB65C-72F8-45C6-B944-B3D774AEA19F}"/>
              </a:ext>
            </a:extLst>
          </p:cNvPr>
          <p:cNvSpPr/>
          <p:nvPr/>
        </p:nvSpPr>
        <p:spPr>
          <a:xfrm>
            <a:off x="3026651" y="1825624"/>
            <a:ext cx="27894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2013</a:t>
            </a:r>
          </a:p>
          <a:p>
            <a:endParaRPr lang="sv-SE" sz="1600" dirty="0"/>
          </a:p>
          <a:p>
            <a:r>
              <a:rPr lang="sv-SE" sz="1600" dirty="0"/>
              <a:t>Edith Lanner	</a:t>
            </a:r>
          </a:p>
          <a:p>
            <a:r>
              <a:rPr lang="sv-SE" sz="1600" dirty="0"/>
              <a:t>Hedda Gelin</a:t>
            </a:r>
          </a:p>
          <a:p>
            <a:r>
              <a:rPr lang="sv-SE" sz="1600" dirty="0" err="1"/>
              <a:t>Joline</a:t>
            </a:r>
            <a:r>
              <a:rPr lang="sv-SE" sz="1600" dirty="0"/>
              <a:t> Vall</a:t>
            </a:r>
          </a:p>
          <a:p>
            <a:r>
              <a:rPr lang="sv-SE" sz="1600" dirty="0"/>
              <a:t>Klara </a:t>
            </a:r>
            <a:r>
              <a:rPr lang="sv-SE" sz="1600" dirty="0" err="1"/>
              <a:t>Jergeer</a:t>
            </a:r>
            <a:endParaRPr lang="sv-SE" sz="1600" dirty="0"/>
          </a:p>
          <a:p>
            <a:r>
              <a:rPr lang="sv-SE" sz="1600" dirty="0"/>
              <a:t>Majken Kviberg</a:t>
            </a:r>
          </a:p>
          <a:p>
            <a:r>
              <a:rPr lang="sv-SE" sz="1600" dirty="0"/>
              <a:t>Nova Magnusson</a:t>
            </a:r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r>
              <a:rPr lang="sv-SE" sz="1600" dirty="0"/>
              <a:t>6 </a:t>
            </a:r>
            <a:r>
              <a:rPr lang="sv-SE" sz="1600" dirty="0" err="1"/>
              <a:t>st</a:t>
            </a:r>
            <a:endParaRPr lang="sv-SE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29FF5C-4C96-44C4-8E26-1765D7282067}"/>
              </a:ext>
            </a:extLst>
          </p:cNvPr>
          <p:cNvSpPr/>
          <p:nvPr/>
        </p:nvSpPr>
        <p:spPr>
          <a:xfrm>
            <a:off x="7317129" y="1690688"/>
            <a:ext cx="27894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David Nilsson</a:t>
            </a:r>
          </a:p>
          <a:p>
            <a:r>
              <a:rPr lang="sv-SE" dirty="0"/>
              <a:t>Josefine </a:t>
            </a:r>
            <a:r>
              <a:rPr lang="sv-SE" dirty="0" err="1"/>
              <a:t>Riggo</a:t>
            </a: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25835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457199" y="274638"/>
            <a:ext cx="11469329" cy="3127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/>
              <a:t>Grunden - Förbundets mål</a:t>
            </a:r>
            <a:br>
              <a:rPr lang="sv-SE" dirty="0"/>
            </a:br>
            <a:br>
              <a:rPr lang="sv-SE" dirty="0"/>
            </a:br>
            <a:r>
              <a:rPr lang="sv-SE" sz="2400" b="1" dirty="0"/>
              <a:t>Att skapa samhällsmedborgare med en hälsosam livsstil och ett livslångt intresse för idrott är det absolut viktigaste uppdraget för idrottsrörelsen.</a:t>
            </a:r>
            <a:endParaRPr lang="en-GB" sz="2400" b="1" dirty="0"/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457199" y="3216528"/>
            <a:ext cx="7931224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 Låt så många som möjligt vara med så länge som möjligt.</a:t>
            </a:r>
            <a:br>
              <a:rPr lang="sv-SE" dirty="0"/>
            </a:br>
            <a:endParaRPr lang="sv-SE" dirty="0"/>
          </a:p>
          <a:p>
            <a:r>
              <a:rPr lang="sv-SE" dirty="0"/>
              <a:t>Låt varje individ utvecklas utifrån sina egna, unika förutsättningar.</a:t>
            </a:r>
            <a:br>
              <a:rPr lang="sv-SE" dirty="0"/>
            </a:br>
            <a:endParaRPr lang="sv-SE" dirty="0"/>
          </a:p>
          <a:p>
            <a:r>
              <a:rPr lang="sv-SE" dirty="0"/>
              <a:t>Varje individ ska i sin utveckling endast jämföras med sig själv.</a:t>
            </a:r>
            <a:br>
              <a:rPr lang="sv-SE" dirty="0"/>
            </a:br>
            <a:endParaRPr lang="sv-SE" dirty="0"/>
          </a:p>
          <a:p>
            <a:r>
              <a:rPr lang="sv-SE" dirty="0"/>
              <a:t>Låt kampmomentet i tävlingen vara överordnad resultatet.</a:t>
            </a:r>
            <a:br>
              <a:rPr lang="sv-SE" dirty="0"/>
            </a:br>
            <a:endParaRPr lang="sv-SE" dirty="0"/>
          </a:p>
          <a:p>
            <a:r>
              <a:rPr lang="sv-SE" dirty="0"/>
              <a:t>Ge alla en bra grenspecifik utbildning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49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3B4E7-C4B3-4C48-AA13-F6454BEC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börjar och slutar man med en idrott?</a:t>
            </a:r>
          </a:p>
        </p:txBody>
      </p:sp>
      <p:pic>
        <p:nvPicPr>
          <p:cNvPr id="1026" name="Picture 2" descr="Bildresultat fÃ¶r NÃ¤r slutar man med sin idrott graf">
            <a:extLst>
              <a:ext uri="{FF2B5EF4-FFF2-40B4-BE49-F238E27FC236}">
                <a16:creationId xmlns:a16="http://schemas.microsoft.com/office/drawing/2014/main" id="{F9B40836-3897-466C-8891-197D8143C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77" y="1503118"/>
            <a:ext cx="7661031" cy="510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97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3469"/>
            <a:ext cx="9144000" cy="1144988"/>
          </a:xfrm>
        </p:spPr>
        <p:txBody>
          <a:bodyPr/>
          <a:lstStyle/>
          <a:p>
            <a:r>
              <a:rPr lang="sv-SE" b="1" dirty="0"/>
              <a:t>R</a:t>
            </a:r>
            <a:r>
              <a:rPr lang="sv-SE" dirty="0"/>
              <a:t>elative </a:t>
            </a:r>
            <a:r>
              <a:rPr lang="sv-SE" b="1" dirty="0"/>
              <a:t>A</a:t>
            </a:r>
            <a:r>
              <a:rPr lang="sv-SE" dirty="0"/>
              <a:t>ge </a:t>
            </a:r>
            <a:r>
              <a:rPr lang="sv-SE" b="1" dirty="0" err="1"/>
              <a:t>E</a:t>
            </a:r>
            <a:r>
              <a:rPr lang="sv-SE" dirty="0" err="1"/>
              <a:t>ffect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06" y="2010644"/>
            <a:ext cx="4578875" cy="4100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94" y="2010644"/>
            <a:ext cx="5141802" cy="415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4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U21 – EM laget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38" y="1498569"/>
            <a:ext cx="9000877" cy="5191970"/>
          </a:xfrm>
        </p:spPr>
      </p:pic>
    </p:spTree>
    <p:extLst>
      <p:ext uri="{BB962C8B-B14F-4D97-AF65-F5344CB8AC3E}">
        <p14:creationId xmlns:p14="http://schemas.microsoft.com/office/powerpoint/2010/main" val="1475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536" y="667910"/>
            <a:ext cx="9144000" cy="1188182"/>
          </a:xfrm>
        </p:spPr>
        <p:txBody>
          <a:bodyPr>
            <a:noAutofit/>
          </a:bodyPr>
          <a:lstStyle/>
          <a:p>
            <a:r>
              <a:rPr lang="sv-SE" sz="8800" b="1" dirty="0"/>
              <a:t>Motverkande REA</a:t>
            </a:r>
            <a:endParaRPr lang="en-GB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6536" y="1856092"/>
            <a:ext cx="9810584" cy="4717428"/>
          </a:xfrm>
        </p:spPr>
        <p:txBody>
          <a:bodyPr>
            <a:normAutofit lnSpcReduction="10000"/>
          </a:bodyPr>
          <a:lstStyle/>
          <a:p>
            <a:r>
              <a:rPr lang="sv-SE" sz="6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Inga resultat</a:t>
            </a:r>
          </a:p>
          <a:p>
            <a:r>
              <a:rPr lang="sv-SE" sz="6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Ingen serie</a:t>
            </a:r>
          </a:p>
          <a:p>
            <a:r>
              <a:rPr lang="sv-SE" sz="6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Olika planstorlekar</a:t>
            </a:r>
          </a:p>
          <a:p>
            <a:r>
              <a:rPr lang="sv-SE" sz="6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Olika regler</a:t>
            </a:r>
          </a:p>
          <a:p>
            <a:r>
              <a:rPr lang="sv-SE" sz="6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Gröna kort</a:t>
            </a:r>
            <a:endParaRPr lang="sv-SE" sz="6600" dirty="0"/>
          </a:p>
        </p:txBody>
      </p:sp>
    </p:spTree>
    <p:extLst>
      <p:ext uri="{BB962C8B-B14F-4D97-AF65-F5344CB8AC3E}">
        <p14:creationId xmlns:p14="http://schemas.microsoft.com/office/powerpoint/2010/main" val="3048428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536" y="667910"/>
            <a:ext cx="9144000" cy="1188182"/>
          </a:xfrm>
        </p:spPr>
        <p:txBody>
          <a:bodyPr>
            <a:noAutofit/>
          </a:bodyPr>
          <a:lstStyle/>
          <a:p>
            <a:r>
              <a:rPr lang="sv-SE" sz="8800" b="1" dirty="0"/>
              <a:t>Största risker i laget</a:t>
            </a:r>
            <a:endParaRPr lang="en-GB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6536" y="2224252"/>
            <a:ext cx="9881704" cy="4176548"/>
          </a:xfrm>
        </p:spPr>
        <p:txBody>
          <a:bodyPr>
            <a:normAutofit fontScale="55000" lnSpcReduction="20000"/>
          </a:bodyPr>
          <a:lstStyle/>
          <a:p>
            <a:r>
              <a:rPr lang="sv-SE" sz="6600" b="1" dirty="0"/>
              <a:t>Relative Age </a:t>
            </a:r>
            <a:r>
              <a:rPr lang="sv-SE" sz="6600" b="1" dirty="0" err="1"/>
              <a:t>Effect</a:t>
            </a:r>
            <a:r>
              <a:rPr lang="sv-SE" sz="6600" b="1" dirty="0"/>
              <a:t> 13-14</a:t>
            </a:r>
          </a:p>
          <a:p>
            <a:r>
              <a:rPr lang="sv-SE" sz="6600" dirty="0"/>
              <a:t>Inga roliga träningar</a:t>
            </a:r>
          </a:p>
          <a:p>
            <a:r>
              <a:rPr lang="sv-SE" sz="6600" b="1" dirty="0">
                <a:latin typeface="+mj-lt"/>
              </a:rPr>
              <a:t>Inte mina kompisar</a:t>
            </a:r>
          </a:p>
          <a:p>
            <a:r>
              <a:rPr lang="sv-SE" sz="6600" dirty="0"/>
              <a:t>Väljer andra sporter</a:t>
            </a:r>
          </a:p>
          <a:p>
            <a:r>
              <a:rPr lang="sv-SE" sz="6600" dirty="0"/>
              <a:t>Väljer andra saker</a:t>
            </a:r>
          </a:p>
          <a:p>
            <a:r>
              <a:rPr lang="sv-SE" sz="6600" dirty="0"/>
              <a:t>Inte fotboll</a:t>
            </a:r>
          </a:p>
          <a:p>
            <a:r>
              <a:rPr lang="sv-SE" sz="6600" dirty="0"/>
              <a:t>För lite spelare</a:t>
            </a:r>
          </a:p>
          <a:p>
            <a:r>
              <a:rPr lang="sv-SE" sz="6600" dirty="0"/>
              <a:t>Två fotbollsklubbar</a:t>
            </a:r>
          </a:p>
          <a:p>
            <a:endParaRPr lang="sv-SE" sz="6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2166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14124</TotalTime>
  <Words>377</Words>
  <Application>Microsoft Office PowerPoint</Application>
  <PresentationFormat>Widescreen</PresentationFormat>
  <Paragraphs>140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Hur tänker vi? och varför! </vt:lpstr>
      <vt:lpstr>PowerPoint Presentation</vt:lpstr>
      <vt:lpstr>Spelare      Vuxna </vt:lpstr>
      <vt:lpstr>PowerPoint Presentation</vt:lpstr>
      <vt:lpstr>När börjar och slutar man med en idrott?</vt:lpstr>
      <vt:lpstr>Relative Age Effect</vt:lpstr>
      <vt:lpstr>U21 – EM laget</vt:lpstr>
      <vt:lpstr>Motverkande REA</vt:lpstr>
      <vt:lpstr>Största risker i laget</vt:lpstr>
      <vt:lpstr>Varför är tjejer kvar i sin lagsport?</vt:lpstr>
      <vt:lpstr>NMI - Lillesyrran?</vt:lpstr>
      <vt:lpstr>NMI - aktiviteter</vt:lpstr>
      <vt:lpstr>Vi i NMI tror på tjejer</vt:lpstr>
      <vt:lpstr>Vi i NMI tror på bredd</vt:lpstr>
      <vt:lpstr>Vi i NMI tror på kompisar</vt:lpstr>
      <vt:lpstr>Vi i NMI tror på aktiviteter</vt:lpstr>
      <vt:lpstr>Vi i NMI tror på aktiviteter</vt:lpstr>
      <vt:lpstr>Vi tror på fotbollsutveckling</vt:lpstr>
      <vt:lpstr>årets mål</vt:lpstr>
      <vt:lpstr>Hur ska vi hantera laget kommande år?</vt:lpstr>
      <vt:lpstr>Träningar</vt:lpstr>
      <vt:lpstr>Långsiktiga planeringen</vt:lpstr>
      <vt:lpstr>Vad förväntar vi oss av föräldragrupp</vt:lpstr>
      <vt:lpstr>Kommunikation</vt:lpstr>
      <vt:lpstr>Frågor?</vt:lpstr>
    </vt:vector>
  </TitlesOfParts>
  <Company>Scania CV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tror på</dc:title>
  <dc:creator>Nilsson David</dc:creator>
  <cp:lastModifiedBy>Nilsson David</cp:lastModifiedBy>
  <cp:revision>113</cp:revision>
  <cp:lastPrinted>2019-09-02T11:35:15Z</cp:lastPrinted>
  <dcterms:created xsi:type="dcterms:W3CDTF">2016-09-15T09:34:09Z</dcterms:created>
  <dcterms:modified xsi:type="dcterms:W3CDTF">2019-09-04T12:58:31Z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f2ec83-e677-438d-afb7-4c7c0dbc872b_Enabled">
    <vt:lpwstr>True</vt:lpwstr>
  </property>
  <property fmtid="{D5CDD505-2E9C-101B-9397-08002B2CF9AE}" pid="3" name="MSIP_Label_a7f2ec83-e677-438d-afb7-4c7c0dbc872b_SiteId">
    <vt:lpwstr>3bc062e4-ac9d-4c17-b4dd-3aad637ff1ac</vt:lpwstr>
  </property>
  <property fmtid="{D5CDD505-2E9C-101B-9397-08002B2CF9AE}" pid="4" name="MSIP_Label_a7f2ec83-e677-438d-afb7-4c7c0dbc872b_Ref">
    <vt:lpwstr>https://api.informationprotection.azure.com/api/3bc062e4-ac9d-4c17-b4dd-3aad637ff1ac</vt:lpwstr>
  </property>
  <property fmtid="{D5CDD505-2E9C-101B-9397-08002B2CF9AE}" pid="5" name="MSIP_Label_a7f2ec83-e677-438d-afb7-4c7c0dbc872b_Owner">
    <vt:lpwstr>david.nilsson@scania.com</vt:lpwstr>
  </property>
  <property fmtid="{D5CDD505-2E9C-101B-9397-08002B2CF9AE}" pid="6" name="MSIP_Label_a7f2ec83-e677-438d-afb7-4c7c0dbc872b_SetDate">
    <vt:lpwstr>2019-08-27T14:35:46.7198099+02:00</vt:lpwstr>
  </property>
  <property fmtid="{D5CDD505-2E9C-101B-9397-08002B2CF9AE}" pid="7" name="MSIP_Label_a7f2ec83-e677-438d-afb7-4c7c0dbc872b_Name">
    <vt:lpwstr>Internal</vt:lpwstr>
  </property>
  <property fmtid="{D5CDD505-2E9C-101B-9397-08002B2CF9AE}" pid="8" name="MSIP_Label_a7f2ec83-e677-438d-afb7-4c7c0dbc872b_Application">
    <vt:lpwstr>Microsoft Azure Information Protection</vt:lpwstr>
  </property>
  <property fmtid="{D5CDD505-2E9C-101B-9397-08002B2CF9AE}" pid="9" name="MSIP_Label_a7f2ec83-e677-438d-afb7-4c7c0dbc872b_Extended_MSFT_Method">
    <vt:lpwstr>Automatic</vt:lpwstr>
  </property>
  <property fmtid="{D5CDD505-2E9C-101B-9397-08002B2CF9AE}" pid="10" name="Sensitivity">
    <vt:lpwstr>Internal</vt:lpwstr>
  </property>
</Properties>
</file>