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6" r:id="rId4"/>
    <p:sldId id="259" r:id="rId5"/>
    <p:sldId id="261" r:id="rId6"/>
    <p:sldId id="265" r:id="rId7"/>
    <p:sldId id="258" r:id="rId8"/>
    <p:sldId id="262" r:id="rId9"/>
    <p:sldId id="263" r:id="rId10"/>
    <p:sldId id="267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394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50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5637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9704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8257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749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9322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905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81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06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029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339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34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64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045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574CC-85AE-4BAF-8F0E-32EDFF0053D1}" type="datetimeFigureOut">
              <a:rPr lang="sv-SE" smtClean="0"/>
              <a:t>2020-02-18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9C0233-56DA-4359-906F-A222AACA97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418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venskfotboll.se/serier-cuper/min-fotbol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P09: föräldramöte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200218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39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Nästa möte: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smtClean="0"/>
              <a:t>Avstämningsmöte tisdag 7/4 </a:t>
            </a:r>
            <a:r>
              <a:rPr lang="sv-SE" sz="2400" dirty="0" smtClean="0"/>
              <a:t>kl. 18:00.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7629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 </a:t>
            </a:r>
            <a:r>
              <a:rPr lang="sv-SE" dirty="0" err="1" smtClean="0"/>
              <a:t>app</a:t>
            </a:r>
            <a:r>
              <a:rPr lang="sv-SE" dirty="0" smtClean="0"/>
              <a:t>: </a:t>
            </a:r>
            <a:r>
              <a:rPr lang="sv-SE" dirty="0" smtClean="0">
                <a:hlinkClick r:id="rId2"/>
              </a:rPr>
              <a:t>Min fotboll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Resultatuppdateringar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19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Dagordning: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Ledarstab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Majbrasan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Cuper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Seriespel		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Träningar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Avgift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400" dirty="0" smtClean="0"/>
              <a:t>Kläder</a:t>
            </a:r>
          </a:p>
          <a:p>
            <a:pPr marL="0" indent="0">
              <a:buNone/>
            </a:pPr>
            <a:endParaRPr lang="sv-SE" sz="2400" dirty="0" smtClean="0"/>
          </a:p>
          <a:p>
            <a:pPr marL="2286000" lvl="5" indent="0">
              <a:buNone/>
            </a:pPr>
            <a:endParaRPr lang="sv-SE" sz="2400" dirty="0" smtClean="0"/>
          </a:p>
          <a:p>
            <a:pPr marL="514350" indent="-514350">
              <a:buFont typeface="+mj-lt"/>
              <a:buAutoNum type="arabicPeriod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1675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Ledarstaben 2020: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Anders</a:t>
            </a:r>
          </a:p>
          <a:p>
            <a:r>
              <a:rPr lang="sv-SE" dirty="0" smtClean="0"/>
              <a:t>Nancy</a:t>
            </a:r>
          </a:p>
          <a:p>
            <a:r>
              <a:rPr lang="sv-SE" dirty="0" smtClean="0"/>
              <a:t>Pa</a:t>
            </a:r>
          </a:p>
          <a:p>
            <a:r>
              <a:rPr lang="sv-SE" dirty="0" smtClean="0"/>
              <a:t>Ulrika</a:t>
            </a:r>
          </a:p>
          <a:p>
            <a:r>
              <a:rPr lang="sv-SE" dirty="0" smtClean="0"/>
              <a:t>Fler?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74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7334" y="200891"/>
            <a:ext cx="8596668" cy="846513"/>
          </a:xfrm>
        </p:spPr>
        <p:txBody>
          <a:bodyPr>
            <a:normAutofit/>
          </a:bodyPr>
          <a:lstStyle/>
          <a:p>
            <a:r>
              <a:rPr lang="sv-SE" sz="3200" dirty="0" smtClean="0"/>
              <a:t>Majbrasan: vem gör vad (allt riggat till 18).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230977"/>
            <a:ext cx="8596668" cy="5244637"/>
          </a:xfrm>
        </p:spPr>
        <p:txBody>
          <a:bodyPr>
            <a:noAutofit/>
          </a:bodyPr>
          <a:lstStyle/>
          <a:p>
            <a:r>
              <a:rPr lang="sv-SE" dirty="0" smtClean="0"/>
              <a:t>Söka tillstånd</a:t>
            </a:r>
          </a:p>
          <a:p>
            <a:r>
              <a:rPr lang="sv-SE" dirty="0" smtClean="0"/>
              <a:t>Ta emot skräp – lördag 25/4, söndag 26/4 kl. 10-18 &amp; måndag?-torsdag 27-30/4 kl. 19-21 </a:t>
            </a:r>
          </a:p>
          <a:p>
            <a:r>
              <a:rPr lang="sv-SE" dirty="0" smtClean="0"/>
              <a:t>Fikaförsäljning</a:t>
            </a:r>
          </a:p>
          <a:p>
            <a:r>
              <a:rPr lang="sv-SE" dirty="0" smtClean="0"/>
              <a:t>Lotteri </a:t>
            </a:r>
          </a:p>
          <a:p>
            <a:r>
              <a:rPr lang="sv-SE" dirty="0" smtClean="0"/>
              <a:t>Fiskdamm </a:t>
            </a:r>
          </a:p>
          <a:p>
            <a:r>
              <a:rPr lang="sv-SE" dirty="0" err="1" smtClean="0"/>
              <a:t>Corn</a:t>
            </a:r>
            <a:r>
              <a:rPr lang="sv-SE" dirty="0" smtClean="0"/>
              <a:t> </a:t>
            </a:r>
            <a:r>
              <a:rPr lang="sv-SE" dirty="0" err="1" smtClean="0"/>
              <a:t>hole</a:t>
            </a:r>
            <a:r>
              <a:rPr lang="sv-SE" dirty="0" smtClean="0"/>
              <a:t> </a:t>
            </a:r>
          </a:p>
          <a:p>
            <a:r>
              <a:rPr lang="sv-SE" dirty="0" smtClean="0"/>
              <a:t>Prickskjutning – plank med hål </a:t>
            </a:r>
          </a:p>
          <a:p>
            <a:r>
              <a:rPr lang="sv-SE" dirty="0" smtClean="0"/>
              <a:t>Kasta ned pyramiden</a:t>
            </a:r>
          </a:p>
          <a:p>
            <a:r>
              <a:rPr lang="sv-SE" dirty="0" smtClean="0"/>
              <a:t>Mästarnas mästare </a:t>
            </a:r>
          </a:p>
          <a:p>
            <a:r>
              <a:rPr lang="sv-SE" dirty="0" smtClean="0"/>
              <a:t>Gissa vikten på godiset</a:t>
            </a:r>
          </a:p>
          <a:p>
            <a:r>
              <a:rPr lang="sv-SE" dirty="0" smtClean="0"/>
              <a:t>Nattvakt </a:t>
            </a:r>
          </a:p>
          <a:p>
            <a:r>
              <a:rPr lang="sv-SE" dirty="0" smtClean="0"/>
              <a:t>Städa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5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Cuper: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err="1" smtClean="0"/>
              <a:t>Vårcupen</a:t>
            </a:r>
            <a:r>
              <a:rPr lang="sv-SE" sz="2800" dirty="0" smtClean="0"/>
              <a:t> i Selånger 1-3 maj</a:t>
            </a:r>
          </a:p>
          <a:p>
            <a:pPr marL="0" indent="0">
              <a:buNone/>
            </a:pPr>
            <a:endParaRPr lang="sv-SE" sz="2800" dirty="0" smtClean="0"/>
          </a:p>
          <a:p>
            <a:r>
              <a:rPr lang="sv-SE" sz="2800" dirty="0" smtClean="0"/>
              <a:t>Hudik cup 12-14 juni (</a:t>
            </a:r>
            <a:r>
              <a:rPr lang="sv-SE" sz="2800" dirty="0" err="1" smtClean="0"/>
              <a:t>övernattning+mat</a:t>
            </a:r>
            <a:r>
              <a:rPr lang="sv-SE" sz="2800" dirty="0" smtClean="0"/>
              <a:t>, kostnad 895kr, senast bet. 1 maj)</a:t>
            </a:r>
          </a:p>
          <a:p>
            <a:pPr marL="0" indent="0">
              <a:buNone/>
            </a:pPr>
            <a:endParaRPr lang="sv-SE" sz="2800" dirty="0" smtClean="0"/>
          </a:p>
          <a:p>
            <a:r>
              <a:rPr lang="sv-SE" sz="2800" dirty="0" smtClean="0"/>
              <a:t>Mid Nordic Cup 31/7-2/8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5043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Seriespel: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Ångermanlandserien</a:t>
            </a:r>
          </a:p>
          <a:p>
            <a:endParaRPr lang="sv-SE" sz="2400" dirty="0"/>
          </a:p>
          <a:p>
            <a:r>
              <a:rPr lang="sv-SE" sz="2400" dirty="0" smtClean="0"/>
              <a:t>Medelpadserien - sammankomster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53421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Seriespel: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v-SE" sz="2800" dirty="0" smtClean="0"/>
              <a:t>tid/veckor v. 19-26</a:t>
            </a:r>
          </a:p>
          <a:p>
            <a:pPr>
              <a:buFontTx/>
              <a:buChar char="-"/>
            </a:pPr>
            <a:r>
              <a:rPr lang="sv-SE" sz="2800" dirty="0" smtClean="0"/>
              <a:t>fixa domare</a:t>
            </a:r>
          </a:p>
          <a:p>
            <a:pPr>
              <a:buFontTx/>
              <a:buChar char="-"/>
            </a:pPr>
            <a:r>
              <a:rPr lang="sv-SE" sz="2800" dirty="0" smtClean="0"/>
              <a:t>matchvärd</a:t>
            </a:r>
          </a:p>
          <a:p>
            <a:pPr>
              <a:buFontTx/>
              <a:buChar char="-"/>
            </a:pPr>
            <a:r>
              <a:rPr lang="sv-SE" sz="2800" dirty="0" smtClean="0"/>
              <a:t>Fika?</a:t>
            </a:r>
          </a:p>
          <a:p>
            <a:pPr>
              <a:buFontTx/>
              <a:buChar char="-"/>
            </a:pPr>
            <a:r>
              <a:rPr lang="sv-SE" sz="2800" dirty="0" smtClean="0"/>
              <a:t>”de som tränar spelar”</a:t>
            </a:r>
          </a:p>
          <a:p>
            <a:pPr>
              <a:buFontTx/>
              <a:buChar char="-"/>
            </a:pPr>
            <a:r>
              <a:rPr lang="sv-SE" sz="2800" dirty="0" smtClean="0"/>
              <a:t>Bensinpeng?</a:t>
            </a:r>
          </a:p>
          <a:p>
            <a:pPr>
              <a:buFontTx/>
              <a:buChar char="-"/>
            </a:pPr>
            <a:endParaRPr lang="sv-SE" sz="2800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18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 på konstgräset: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800" dirty="0" smtClean="0"/>
              <a:t>Tisdagar kl. 16-17</a:t>
            </a:r>
          </a:p>
          <a:p>
            <a:r>
              <a:rPr lang="sv-SE" sz="2800" dirty="0" smtClean="0"/>
              <a:t>Söndagar kl. 12:30-13:30</a:t>
            </a:r>
          </a:p>
          <a:p>
            <a:pPr marL="0" indent="0">
              <a:buNone/>
            </a:pPr>
            <a:endParaRPr lang="sv-SE" sz="2800" dirty="0"/>
          </a:p>
          <a:p>
            <a:r>
              <a:rPr lang="sv-SE" sz="2800" dirty="0"/>
              <a:t>2</a:t>
            </a:r>
            <a:r>
              <a:rPr lang="sv-SE" sz="2800" dirty="0" smtClean="0"/>
              <a:t> träningar/vecka</a:t>
            </a:r>
          </a:p>
          <a:p>
            <a:endParaRPr lang="sv-SE" sz="2800" dirty="0" smtClean="0"/>
          </a:p>
          <a:p>
            <a:endParaRPr lang="sv-SE" sz="2800" dirty="0"/>
          </a:p>
          <a:p>
            <a:r>
              <a:rPr lang="sv-SE" sz="2800" dirty="0" smtClean="0"/>
              <a:t>(Avgift: 500kr (</a:t>
            </a:r>
            <a:r>
              <a:rPr lang="sv-SE" sz="2800" dirty="0" err="1" smtClean="0"/>
              <a:t>swish</a:t>
            </a:r>
            <a:r>
              <a:rPr lang="sv-SE" sz="2800" dirty="0" smtClean="0"/>
              <a:t> 070-1908390, </a:t>
            </a:r>
            <a:r>
              <a:rPr lang="sv-SE" sz="2800" dirty="0" err="1" smtClean="0"/>
              <a:t>kontonr</a:t>
            </a:r>
            <a:r>
              <a:rPr lang="sv-SE" sz="2800" dirty="0" smtClean="0"/>
              <a:t>: 6301-484 277 </a:t>
            </a:r>
            <a:r>
              <a:rPr lang="sv-SE" sz="2800" dirty="0"/>
              <a:t>0</a:t>
            </a:r>
            <a:r>
              <a:rPr lang="sv-SE" sz="2800" dirty="0" smtClean="0"/>
              <a:t>81)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0447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Kläder: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Overaller ca 600 kr</a:t>
            </a:r>
          </a:p>
          <a:p>
            <a:pPr marL="0" indent="0">
              <a:buNone/>
            </a:pPr>
            <a:endParaRPr lang="sv-SE" sz="2800" dirty="0" smtClean="0"/>
          </a:p>
          <a:p>
            <a:r>
              <a:rPr lang="sv-SE" sz="2800" dirty="0" smtClean="0"/>
              <a:t>Shorts, strumpor?</a:t>
            </a:r>
          </a:p>
          <a:p>
            <a:endParaRPr lang="sv-SE" sz="2800" dirty="0"/>
          </a:p>
          <a:p>
            <a:r>
              <a:rPr lang="sv-SE" sz="2800" dirty="0" smtClean="0"/>
              <a:t>Sponsring?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793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252</TotalTime>
  <Words>186</Words>
  <Application>Microsoft Office PowerPoint</Application>
  <PresentationFormat>Bredbild</PresentationFormat>
  <Paragraphs>65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Fasett</vt:lpstr>
      <vt:lpstr>P09: föräldramöte</vt:lpstr>
      <vt:lpstr>Dagordning:</vt:lpstr>
      <vt:lpstr>Ledarstaben 2020:</vt:lpstr>
      <vt:lpstr>Majbrasan: vem gör vad (allt riggat till 18).</vt:lpstr>
      <vt:lpstr>Cuper:</vt:lpstr>
      <vt:lpstr>Seriespel:</vt:lpstr>
      <vt:lpstr>Seriespel:</vt:lpstr>
      <vt:lpstr>Träning på konstgräset:</vt:lpstr>
      <vt:lpstr>Kläder:</vt:lpstr>
      <vt:lpstr>Nästa möte:</vt:lpstr>
      <vt:lpstr>Ny app: Min fotboll</vt:lpstr>
    </vt:vector>
  </TitlesOfParts>
  <Company>Härnösands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P06: föräldramöte</dc:title>
  <dc:creator>Ulrika Mähler</dc:creator>
  <cp:lastModifiedBy>Ulrika Mähler</cp:lastModifiedBy>
  <cp:revision>34</cp:revision>
  <dcterms:created xsi:type="dcterms:W3CDTF">2019-04-08T20:14:00Z</dcterms:created>
  <dcterms:modified xsi:type="dcterms:W3CDTF">2020-02-18T18:44:53Z</dcterms:modified>
</cp:coreProperties>
</file>