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74CC-85AE-4BAF-8F0E-32EDFF0053D1}" type="datetimeFigureOut">
              <a:rPr lang="sv-SE" smtClean="0"/>
              <a:t>2019-04-16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0233-56DA-4359-906F-A222AACA97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3944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74CC-85AE-4BAF-8F0E-32EDFF0053D1}" type="datetimeFigureOut">
              <a:rPr lang="sv-SE" smtClean="0"/>
              <a:t>2019-04-16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0233-56DA-4359-906F-A222AACA97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350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74CC-85AE-4BAF-8F0E-32EDFF0053D1}" type="datetimeFigureOut">
              <a:rPr lang="sv-SE" smtClean="0"/>
              <a:t>2019-04-16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0233-56DA-4359-906F-A222AACA9783}" type="slidenum">
              <a:rPr lang="sv-SE" smtClean="0"/>
              <a:t>‹#›</a:t>
            </a:fld>
            <a:endParaRPr lang="sv-S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5637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74CC-85AE-4BAF-8F0E-32EDFF0053D1}" type="datetimeFigureOut">
              <a:rPr lang="sv-SE" smtClean="0"/>
              <a:t>2019-04-16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0233-56DA-4359-906F-A222AACA97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9704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74CC-85AE-4BAF-8F0E-32EDFF0053D1}" type="datetimeFigureOut">
              <a:rPr lang="sv-SE" smtClean="0"/>
              <a:t>2019-04-16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0233-56DA-4359-906F-A222AACA9783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8257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74CC-85AE-4BAF-8F0E-32EDFF0053D1}" type="datetimeFigureOut">
              <a:rPr lang="sv-SE" smtClean="0"/>
              <a:t>2019-04-16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0233-56DA-4359-906F-A222AACA97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8749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74CC-85AE-4BAF-8F0E-32EDFF0053D1}" type="datetimeFigureOut">
              <a:rPr lang="sv-SE" smtClean="0"/>
              <a:t>2019-04-16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0233-56DA-4359-906F-A222AACA97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9322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74CC-85AE-4BAF-8F0E-32EDFF0053D1}" type="datetimeFigureOut">
              <a:rPr lang="sv-SE" smtClean="0"/>
              <a:t>2019-04-16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0233-56DA-4359-906F-A222AACA97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9054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74CC-85AE-4BAF-8F0E-32EDFF0053D1}" type="datetimeFigureOut">
              <a:rPr lang="sv-SE" smtClean="0"/>
              <a:t>2019-04-16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0233-56DA-4359-906F-A222AACA97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2814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74CC-85AE-4BAF-8F0E-32EDFF0053D1}" type="datetimeFigureOut">
              <a:rPr lang="sv-SE" smtClean="0"/>
              <a:t>2019-04-16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0233-56DA-4359-906F-A222AACA97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3066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74CC-85AE-4BAF-8F0E-32EDFF0053D1}" type="datetimeFigureOut">
              <a:rPr lang="sv-SE" smtClean="0"/>
              <a:t>2019-04-16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0233-56DA-4359-906F-A222AACA97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0299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74CC-85AE-4BAF-8F0E-32EDFF0053D1}" type="datetimeFigureOut">
              <a:rPr lang="sv-SE" smtClean="0"/>
              <a:t>2019-04-16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0233-56DA-4359-906F-A222AACA97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38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74CC-85AE-4BAF-8F0E-32EDFF0053D1}" type="datetimeFigureOut">
              <a:rPr lang="sv-SE" smtClean="0"/>
              <a:t>2019-04-16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0233-56DA-4359-906F-A222AACA97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339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74CC-85AE-4BAF-8F0E-32EDFF0053D1}" type="datetimeFigureOut">
              <a:rPr lang="sv-SE" smtClean="0"/>
              <a:t>2019-04-16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0233-56DA-4359-906F-A222AACA97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234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74CC-85AE-4BAF-8F0E-32EDFF0053D1}" type="datetimeFigureOut">
              <a:rPr lang="sv-SE" smtClean="0"/>
              <a:t>2019-04-16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0233-56DA-4359-906F-A222AACA97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764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74CC-85AE-4BAF-8F0E-32EDFF0053D1}" type="datetimeFigureOut">
              <a:rPr lang="sv-SE" smtClean="0"/>
              <a:t>2019-04-16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C0233-56DA-4359-906F-A222AACA97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0452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574CC-85AE-4BAF-8F0E-32EDFF0053D1}" type="datetimeFigureOut">
              <a:rPr lang="sv-SE" smtClean="0"/>
              <a:t>2019-04-16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9C0233-56DA-4359-906F-A222AACA97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418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venskfotboll.se/serier-cuper/min-fotbol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P09: föräldramöte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190415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39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Dagordning: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7334" y="1508761"/>
            <a:ext cx="8596668" cy="453260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sz="2400" dirty="0" smtClean="0"/>
              <a:t>Regler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/>
              <a:t>Cuper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/>
              <a:t>Seriespel		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/>
              <a:t>Träningar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/>
              <a:t>Avgift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/>
              <a:t>Kläder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400" dirty="0" smtClean="0"/>
              <a:t>Kommunikation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/>
              <a:t>Ny </a:t>
            </a:r>
            <a:r>
              <a:rPr lang="sv-SE" sz="2400" dirty="0" err="1" smtClean="0"/>
              <a:t>app</a:t>
            </a:r>
            <a:endParaRPr lang="sv-SE" sz="2400" dirty="0" smtClean="0"/>
          </a:p>
          <a:p>
            <a:pPr marL="2286000" lvl="5" indent="0">
              <a:buNone/>
            </a:pPr>
            <a:endParaRPr lang="sv-SE" sz="2400" dirty="0" smtClean="0"/>
          </a:p>
          <a:p>
            <a:pPr marL="514350" indent="-514350">
              <a:buFont typeface="+mj-lt"/>
              <a:buAutoNum type="arabicPeriod"/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416758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Regler: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/>
              <a:t>7</a:t>
            </a:r>
            <a:r>
              <a:rPr lang="sv-SE" sz="2800" dirty="0" smtClean="0"/>
              <a:t> mot 7</a:t>
            </a:r>
          </a:p>
          <a:p>
            <a:r>
              <a:rPr lang="sv-SE" sz="2800" dirty="0" smtClean="0"/>
              <a:t>50x30 </a:t>
            </a:r>
            <a:r>
              <a:rPr lang="sv-SE" sz="2800" dirty="0" smtClean="0"/>
              <a:t>m</a:t>
            </a:r>
          </a:p>
          <a:p>
            <a:r>
              <a:rPr lang="sv-SE" sz="2800" dirty="0" smtClean="0"/>
              <a:t>Retreatlinje</a:t>
            </a:r>
            <a:endParaRPr lang="sv-SE" sz="2800" dirty="0" smtClean="0"/>
          </a:p>
          <a:p>
            <a:r>
              <a:rPr lang="sv-SE" sz="2800" dirty="0" smtClean="0"/>
              <a:t>7-manna-mål</a:t>
            </a:r>
          </a:p>
          <a:p>
            <a:r>
              <a:rPr lang="sv-SE" sz="2800" dirty="0" smtClean="0"/>
              <a:t>3x20 </a:t>
            </a:r>
            <a:r>
              <a:rPr lang="sv-SE" sz="2800" dirty="0" smtClean="0"/>
              <a:t>min</a:t>
            </a:r>
          </a:p>
          <a:p>
            <a:r>
              <a:rPr lang="sv-SE" sz="2800" dirty="0" smtClean="0"/>
              <a:t>Vid 3 måls </a:t>
            </a:r>
            <a:r>
              <a:rPr lang="sv-SE" sz="2800" smtClean="0"/>
              <a:t>underläge får </a:t>
            </a:r>
            <a:r>
              <a:rPr lang="sv-SE" sz="2800" dirty="0" smtClean="0"/>
              <a:t>man ta in en extra spelare</a:t>
            </a:r>
            <a:endParaRPr lang="sv-SE" sz="2800" dirty="0" smtClean="0"/>
          </a:p>
          <a:p>
            <a:endParaRPr lang="sv-SE" sz="2800" dirty="0" smtClean="0"/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1715" y="0"/>
            <a:ext cx="8850285" cy="4768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13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Cuper: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err="1" smtClean="0"/>
              <a:t>Vårcupen</a:t>
            </a:r>
            <a:r>
              <a:rPr lang="sv-SE" sz="2800" dirty="0" smtClean="0"/>
              <a:t> i Selånger </a:t>
            </a:r>
            <a:r>
              <a:rPr lang="sv-SE" sz="2800" dirty="0" smtClean="0"/>
              <a:t>4-5 </a:t>
            </a:r>
            <a:r>
              <a:rPr lang="sv-SE" sz="2800" dirty="0" smtClean="0"/>
              <a:t>maj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r>
              <a:rPr lang="sv-SE" sz="2800" dirty="0" smtClean="0"/>
              <a:t>Mid Nordic Cup 2-4 augusti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504352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Seriespel: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sv-SE" sz="2800" dirty="0" smtClean="0"/>
              <a:t>2 </a:t>
            </a:r>
            <a:r>
              <a:rPr lang="sv-SE" sz="2800" dirty="0" smtClean="0"/>
              <a:t>lag är anmälda</a:t>
            </a:r>
            <a:endParaRPr lang="sv-SE" sz="2800" dirty="0" smtClean="0"/>
          </a:p>
          <a:p>
            <a:pPr>
              <a:buFontTx/>
              <a:buChar char="-"/>
            </a:pPr>
            <a:r>
              <a:rPr lang="sv-SE" sz="2800" dirty="0" smtClean="0"/>
              <a:t>veckor v. 19-25 + </a:t>
            </a:r>
            <a:r>
              <a:rPr lang="sv-SE" sz="2800" dirty="0" smtClean="0"/>
              <a:t>32-39</a:t>
            </a:r>
            <a:endParaRPr lang="sv-SE" sz="2800" dirty="0" smtClean="0"/>
          </a:p>
          <a:p>
            <a:pPr>
              <a:buFontTx/>
              <a:buChar char="-"/>
            </a:pPr>
            <a:r>
              <a:rPr lang="sv-SE" sz="2800" dirty="0" smtClean="0"/>
              <a:t>fixa </a:t>
            </a:r>
            <a:r>
              <a:rPr lang="sv-SE" sz="2800" dirty="0" smtClean="0"/>
              <a:t>domare: Milos mamma</a:t>
            </a:r>
            <a:endParaRPr lang="sv-SE" sz="2800" dirty="0" smtClean="0"/>
          </a:p>
          <a:p>
            <a:pPr>
              <a:buFontTx/>
              <a:buChar char="-"/>
            </a:pPr>
            <a:r>
              <a:rPr lang="sv-SE" sz="2800" dirty="0" smtClean="0"/>
              <a:t>Matchvärdar: lista kommer att göras</a:t>
            </a:r>
            <a:endParaRPr lang="sv-SE" sz="2800" dirty="0" smtClean="0"/>
          </a:p>
          <a:p>
            <a:pPr>
              <a:buFontTx/>
              <a:buChar char="-"/>
            </a:pPr>
            <a:r>
              <a:rPr lang="sv-SE" sz="2800" dirty="0" smtClean="0"/>
              <a:t>Linjedomare lista </a:t>
            </a:r>
            <a:r>
              <a:rPr lang="sv-SE" sz="2800" dirty="0"/>
              <a:t>kommer att </a:t>
            </a:r>
            <a:r>
              <a:rPr lang="sv-SE" sz="2800" dirty="0" smtClean="0"/>
              <a:t>göras</a:t>
            </a:r>
            <a:endParaRPr lang="sv-SE" sz="2800" dirty="0" smtClean="0"/>
          </a:p>
          <a:p>
            <a:pPr>
              <a:buFontTx/>
              <a:buChar char="-"/>
            </a:pPr>
            <a:r>
              <a:rPr lang="sv-SE" sz="2800" dirty="0"/>
              <a:t>Fika: lista kommer att </a:t>
            </a:r>
            <a:r>
              <a:rPr lang="sv-SE" sz="2800" dirty="0" smtClean="0"/>
              <a:t>göras</a:t>
            </a:r>
            <a:endParaRPr lang="sv-SE" sz="2800" dirty="0" smtClean="0"/>
          </a:p>
          <a:p>
            <a:pPr>
              <a:buFontTx/>
              <a:buChar char="-"/>
            </a:pPr>
            <a:r>
              <a:rPr lang="sv-SE" sz="2800" dirty="0" smtClean="0"/>
              <a:t>”de som tränar spelar”</a:t>
            </a:r>
          </a:p>
          <a:p>
            <a:pPr>
              <a:buFontTx/>
              <a:buChar char="-"/>
            </a:pPr>
            <a:r>
              <a:rPr lang="sv-SE" sz="2800" dirty="0" smtClean="0"/>
              <a:t>Bensinpeng: 20 kr (frivilligt)</a:t>
            </a:r>
            <a:endParaRPr lang="sv-SE" sz="2800" dirty="0" smtClean="0"/>
          </a:p>
          <a:p>
            <a:pPr>
              <a:buFontTx/>
              <a:buChar char="-"/>
            </a:pPr>
            <a:endParaRPr lang="sv-SE" sz="2800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1882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sz="2800" dirty="0"/>
          </a:p>
          <a:p>
            <a:r>
              <a:rPr lang="sv-SE" sz="2800" dirty="0"/>
              <a:t>2</a:t>
            </a:r>
            <a:r>
              <a:rPr lang="sv-SE" sz="2800" dirty="0" smtClean="0"/>
              <a:t> träningar/vecka</a:t>
            </a:r>
          </a:p>
          <a:p>
            <a:r>
              <a:rPr lang="sv-SE" sz="2800" dirty="0" smtClean="0"/>
              <a:t>Föräldrar </a:t>
            </a:r>
            <a:r>
              <a:rPr lang="sv-SE" sz="2800" dirty="0" smtClean="0"/>
              <a:t>får gärna hjälpa </a:t>
            </a:r>
            <a:r>
              <a:rPr lang="sv-SE" sz="2800" dirty="0" smtClean="0"/>
              <a:t>till</a:t>
            </a:r>
          </a:p>
          <a:p>
            <a:endParaRPr lang="sv-SE" sz="2800" dirty="0"/>
          </a:p>
          <a:p>
            <a:r>
              <a:rPr lang="sv-SE" sz="2800" dirty="0" smtClean="0"/>
              <a:t>Avgift: 500kr (</a:t>
            </a:r>
            <a:r>
              <a:rPr lang="sv-SE" sz="2800" dirty="0" err="1" smtClean="0"/>
              <a:t>swish</a:t>
            </a:r>
            <a:r>
              <a:rPr lang="sv-SE" sz="2800" dirty="0" smtClean="0"/>
              <a:t> 070-1908390, </a:t>
            </a:r>
            <a:r>
              <a:rPr lang="sv-SE" sz="2800" dirty="0" err="1" smtClean="0"/>
              <a:t>kontonr</a:t>
            </a:r>
            <a:r>
              <a:rPr lang="sv-SE" sz="2800" dirty="0" smtClean="0"/>
              <a:t>: 6301-484 277 081)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044766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Kläder: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Overaller ca 600 kr</a:t>
            </a:r>
          </a:p>
          <a:p>
            <a:pPr marL="0" indent="0">
              <a:buNone/>
            </a:pPr>
            <a:endParaRPr lang="sv-SE" sz="2800" dirty="0" smtClean="0"/>
          </a:p>
          <a:p>
            <a:r>
              <a:rPr lang="sv-SE" sz="2800" dirty="0" smtClean="0"/>
              <a:t>Shorts, </a:t>
            </a:r>
            <a:r>
              <a:rPr lang="sv-SE" sz="2800" dirty="0" smtClean="0"/>
              <a:t>strumpor – köper vi ev. nästa säsong för de pengar vi får in från fikaförsäljningen</a:t>
            </a:r>
            <a:endParaRPr lang="sv-SE" sz="2800" dirty="0" smtClean="0"/>
          </a:p>
          <a:p>
            <a:endParaRPr lang="sv-SE" sz="2800" dirty="0"/>
          </a:p>
          <a:p>
            <a:r>
              <a:rPr lang="sv-SE" sz="2800" dirty="0" smtClean="0"/>
              <a:t>Sponsring</a:t>
            </a:r>
            <a:r>
              <a:rPr lang="sv-SE" sz="2800" dirty="0" smtClean="0"/>
              <a:t>? Meddela senast 30/4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79316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Kommunikation: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SMS-grupp: en till där man kan kommunicera om skjutsar etc</a:t>
            </a:r>
            <a:r>
              <a:rPr lang="sv-SE" dirty="0" smtClean="0"/>
              <a:t>.: Filips mamma gör en sådan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Laget.se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4576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Ny </a:t>
            </a:r>
            <a:r>
              <a:rPr lang="sv-SE" dirty="0" err="1" smtClean="0"/>
              <a:t>app</a:t>
            </a:r>
            <a:r>
              <a:rPr lang="sv-SE" dirty="0" smtClean="0"/>
              <a:t>: </a:t>
            </a:r>
            <a:r>
              <a:rPr lang="sv-SE" dirty="0" smtClean="0">
                <a:hlinkClick r:id="rId2"/>
              </a:rPr>
              <a:t>Min fotboll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Resultatuppdateringar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119125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225</TotalTime>
  <Words>165</Words>
  <Application>Microsoft Office PowerPoint</Application>
  <PresentationFormat>Bredbild</PresentationFormat>
  <Paragraphs>49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Fasett</vt:lpstr>
      <vt:lpstr>P09: föräldramöte</vt:lpstr>
      <vt:lpstr>Dagordning:</vt:lpstr>
      <vt:lpstr>Regler:</vt:lpstr>
      <vt:lpstr>Cuper:</vt:lpstr>
      <vt:lpstr>Seriespel:</vt:lpstr>
      <vt:lpstr>PowerPoint-presentation</vt:lpstr>
      <vt:lpstr>Kläder:</vt:lpstr>
      <vt:lpstr>Kommunikation:</vt:lpstr>
      <vt:lpstr>Ny app: Min fotboll</vt:lpstr>
    </vt:vector>
  </TitlesOfParts>
  <Company>Härnösands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P06: föräldramöte</dc:title>
  <dc:creator>Ulrika Mähler</dc:creator>
  <cp:lastModifiedBy>Ulrika Mähler</cp:lastModifiedBy>
  <cp:revision>44</cp:revision>
  <dcterms:created xsi:type="dcterms:W3CDTF">2019-04-08T20:14:00Z</dcterms:created>
  <dcterms:modified xsi:type="dcterms:W3CDTF">2019-04-16T07:49:38Z</dcterms:modified>
</cp:coreProperties>
</file>