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3" r:id="rId4"/>
    <p:sldId id="265" r:id="rId5"/>
    <p:sldId id="266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B9F82C-9189-45DE-8344-812FFD2E26F4}" v="513" dt="2024-04-08T18:15:58.2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83" d="100"/>
          <a:sy n="83" d="100"/>
        </p:scale>
        <p:origin x="59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las Lindh" userId="035126e5-c51f-4eb4-b6dd-b1fcb0b4a04f" providerId="ADAL" clId="{BEB9F82C-9189-45DE-8344-812FFD2E26F4}"/>
    <pc:docChg chg="undo custSel addSld delSld modSld">
      <pc:chgData name="Niklas Lindh" userId="035126e5-c51f-4eb4-b6dd-b1fcb0b4a04f" providerId="ADAL" clId="{BEB9F82C-9189-45DE-8344-812FFD2E26F4}" dt="2024-04-08T18:15:58.223" v="2558" actId="20577"/>
      <pc:docMkLst>
        <pc:docMk/>
      </pc:docMkLst>
      <pc:sldChg chg="del">
        <pc:chgData name="Niklas Lindh" userId="035126e5-c51f-4eb4-b6dd-b1fcb0b4a04f" providerId="ADAL" clId="{BEB9F82C-9189-45DE-8344-812FFD2E26F4}" dt="2024-04-07T15:24:25.324" v="550" actId="2696"/>
        <pc:sldMkLst>
          <pc:docMk/>
          <pc:sldMk cId="4230408859" sldId="257"/>
        </pc:sldMkLst>
      </pc:sldChg>
      <pc:sldChg chg="del">
        <pc:chgData name="Niklas Lindh" userId="035126e5-c51f-4eb4-b6dd-b1fcb0b4a04f" providerId="ADAL" clId="{BEB9F82C-9189-45DE-8344-812FFD2E26F4}" dt="2024-04-07T15:51:30.320" v="1432" actId="2696"/>
        <pc:sldMkLst>
          <pc:docMk/>
          <pc:sldMk cId="1337433607" sldId="258"/>
        </pc:sldMkLst>
      </pc:sldChg>
      <pc:sldChg chg="modSp add del">
        <pc:chgData name="Niklas Lindh" userId="035126e5-c51f-4eb4-b6dd-b1fcb0b4a04f" providerId="ADAL" clId="{BEB9F82C-9189-45DE-8344-812FFD2E26F4}" dt="2024-04-07T15:49:49.442" v="1363" actId="2696"/>
        <pc:sldMkLst>
          <pc:docMk/>
          <pc:sldMk cId="3145984262" sldId="259"/>
        </pc:sldMkLst>
        <pc:graphicFrameChg chg="mod">
          <ac:chgData name="Niklas Lindh" userId="035126e5-c51f-4eb4-b6dd-b1fcb0b4a04f" providerId="ADAL" clId="{BEB9F82C-9189-45DE-8344-812FFD2E26F4}" dt="2024-04-04T12:32:24.143" v="46" actId="20577"/>
          <ac:graphicFrameMkLst>
            <pc:docMk/>
            <pc:sldMk cId="3145984262" sldId="259"/>
            <ac:graphicFrameMk id="5" creationId="{47BDEFAF-8127-B78F-29BE-47E642A97F4F}"/>
          </ac:graphicFrameMkLst>
        </pc:graphicFrameChg>
      </pc:sldChg>
      <pc:sldChg chg="add del">
        <pc:chgData name="Niklas Lindh" userId="035126e5-c51f-4eb4-b6dd-b1fcb0b4a04f" providerId="ADAL" clId="{BEB9F82C-9189-45DE-8344-812FFD2E26F4}" dt="2024-04-07T15:49:55.787" v="1364" actId="2696"/>
        <pc:sldMkLst>
          <pc:docMk/>
          <pc:sldMk cId="3875526176" sldId="260"/>
        </pc:sldMkLst>
      </pc:sldChg>
      <pc:sldChg chg="modSp add del">
        <pc:chgData name="Niklas Lindh" userId="035126e5-c51f-4eb4-b6dd-b1fcb0b4a04f" providerId="ADAL" clId="{BEB9F82C-9189-45DE-8344-812FFD2E26F4}" dt="2024-04-07T15:58:05.826" v="1681" actId="2696"/>
        <pc:sldMkLst>
          <pc:docMk/>
          <pc:sldMk cId="2985640448" sldId="261"/>
        </pc:sldMkLst>
        <pc:graphicFrameChg chg="mod">
          <ac:chgData name="Niklas Lindh" userId="035126e5-c51f-4eb4-b6dd-b1fcb0b4a04f" providerId="ADAL" clId="{BEB9F82C-9189-45DE-8344-812FFD2E26F4}" dt="2024-04-04T12:33:38.728" v="70" actId="20577"/>
          <ac:graphicFrameMkLst>
            <pc:docMk/>
            <pc:sldMk cId="2985640448" sldId="261"/>
            <ac:graphicFrameMk id="5" creationId="{47BDEFAF-8127-B78F-29BE-47E642A97F4F}"/>
          </ac:graphicFrameMkLst>
        </pc:graphicFrameChg>
      </pc:sldChg>
      <pc:sldChg chg="del">
        <pc:chgData name="Niklas Lindh" userId="035126e5-c51f-4eb4-b6dd-b1fcb0b4a04f" providerId="ADAL" clId="{BEB9F82C-9189-45DE-8344-812FFD2E26F4}" dt="2024-04-04T12:31:27.398" v="0" actId="2696"/>
        <pc:sldMkLst>
          <pc:docMk/>
          <pc:sldMk cId="3666903499" sldId="261"/>
        </pc:sldMkLst>
      </pc:sldChg>
      <pc:sldChg chg="addSp delSp modSp new mod setBg modAnim">
        <pc:chgData name="Niklas Lindh" userId="035126e5-c51f-4eb4-b6dd-b1fcb0b4a04f" providerId="ADAL" clId="{BEB9F82C-9189-45DE-8344-812FFD2E26F4}" dt="2024-04-08T18:11:04.479" v="2307" actId="20577"/>
        <pc:sldMkLst>
          <pc:docMk/>
          <pc:sldMk cId="204408828" sldId="262"/>
        </pc:sldMkLst>
        <pc:spChg chg="add del mod">
          <ac:chgData name="Niklas Lindh" userId="035126e5-c51f-4eb4-b6dd-b1fcb0b4a04f" providerId="ADAL" clId="{BEB9F82C-9189-45DE-8344-812FFD2E26F4}" dt="2024-04-07T15:27:17.296" v="562" actId="26606"/>
          <ac:spMkLst>
            <pc:docMk/>
            <pc:sldMk cId="204408828" sldId="262"/>
            <ac:spMk id="2" creationId="{E7B6B30D-4B0F-D4A9-F29A-CA13015D18E1}"/>
          </ac:spMkLst>
        </pc:spChg>
        <pc:spChg chg="mod">
          <ac:chgData name="Niklas Lindh" userId="035126e5-c51f-4eb4-b6dd-b1fcb0b4a04f" providerId="ADAL" clId="{BEB9F82C-9189-45DE-8344-812FFD2E26F4}" dt="2024-04-08T18:11:04.479" v="2307" actId="20577"/>
          <ac:spMkLst>
            <pc:docMk/>
            <pc:sldMk cId="204408828" sldId="262"/>
            <ac:spMk id="3" creationId="{F47033BA-68B9-5C78-5018-C8A2977FF23E}"/>
          </ac:spMkLst>
        </pc:spChg>
        <pc:spChg chg="add del">
          <ac:chgData name="Niklas Lindh" userId="035126e5-c51f-4eb4-b6dd-b1fcb0b4a04f" providerId="ADAL" clId="{BEB9F82C-9189-45DE-8344-812FFD2E26F4}" dt="2024-04-07T15:27:17.296" v="562" actId="26606"/>
          <ac:spMkLst>
            <pc:docMk/>
            <pc:sldMk cId="204408828" sldId="262"/>
            <ac:spMk id="10" creationId="{743AA782-23D1-4521-8CAD-47662984AA08}"/>
          </ac:spMkLst>
        </pc:spChg>
        <pc:spChg chg="add del">
          <ac:chgData name="Niklas Lindh" userId="035126e5-c51f-4eb4-b6dd-b1fcb0b4a04f" providerId="ADAL" clId="{BEB9F82C-9189-45DE-8344-812FFD2E26F4}" dt="2024-04-07T15:27:17.296" v="562" actId="26606"/>
          <ac:spMkLst>
            <pc:docMk/>
            <pc:sldMk cId="204408828" sldId="262"/>
            <ac:spMk id="12" creationId="{71877DBC-BB60-40F0-AC93-2ACDBAAE60CE}"/>
          </ac:spMkLst>
        </pc:spChg>
        <pc:picChg chg="add">
          <ac:chgData name="Niklas Lindh" userId="035126e5-c51f-4eb4-b6dd-b1fcb0b4a04f" providerId="ADAL" clId="{BEB9F82C-9189-45DE-8344-812FFD2E26F4}" dt="2024-04-05T11:16:24.312" v="73"/>
          <ac:picMkLst>
            <pc:docMk/>
            <pc:sldMk cId="204408828" sldId="262"/>
            <ac:picMk id="4" creationId="{1EE07884-7B09-6694-EA2D-0692956B96B1}"/>
          </ac:picMkLst>
        </pc:picChg>
        <pc:picChg chg="add mod">
          <ac:chgData name="Niklas Lindh" userId="035126e5-c51f-4eb4-b6dd-b1fcb0b4a04f" providerId="ADAL" clId="{BEB9F82C-9189-45DE-8344-812FFD2E26F4}" dt="2024-04-07T15:27:17.296" v="562" actId="26606"/>
          <ac:picMkLst>
            <pc:docMk/>
            <pc:sldMk cId="204408828" sldId="262"/>
            <ac:picMk id="5" creationId="{FAAE1345-CD53-8DF1-D842-77C8A278B92E}"/>
          </ac:picMkLst>
        </pc:picChg>
      </pc:sldChg>
      <pc:sldChg chg="addSp delSp modSp add mod modAnim">
        <pc:chgData name="Niklas Lindh" userId="035126e5-c51f-4eb4-b6dd-b1fcb0b4a04f" providerId="ADAL" clId="{BEB9F82C-9189-45DE-8344-812FFD2E26F4}" dt="2024-04-08T18:10:11.461" v="2226"/>
        <pc:sldMkLst>
          <pc:docMk/>
          <pc:sldMk cId="1221048431" sldId="263"/>
        </pc:sldMkLst>
        <pc:spChg chg="mod">
          <ac:chgData name="Niklas Lindh" userId="035126e5-c51f-4eb4-b6dd-b1fcb0b4a04f" providerId="ADAL" clId="{BEB9F82C-9189-45DE-8344-812FFD2E26F4}" dt="2024-04-07T15:52:22.045" v="1511" actId="20577"/>
          <ac:spMkLst>
            <pc:docMk/>
            <pc:sldMk cId="1221048431" sldId="263"/>
            <ac:spMk id="2" creationId="{E7B6B30D-4B0F-D4A9-F29A-CA13015D18E1}"/>
          </ac:spMkLst>
        </pc:spChg>
        <pc:spChg chg="mod">
          <ac:chgData name="Niklas Lindh" userId="035126e5-c51f-4eb4-b6dd-b1fcb0b4a04f" providerId="ADAL" clId="{BEB9F82C-9189-45DE-8344-812FFD2E26F4}" dt="2024-04-07T15:51:02.569" v="1431" actId="20577"/>
          <ac:spMkLst>
            <pc:docMk/>
            <pc:sldMk cId="1221048431" sldId="263"/>
            <ac:spMk id="3" creationId="{F47033BA-68B9-5C78-5018-C8A2977FF23E}"/>
          </ac:spMkLst>
        </pc:spChg>
        <pc:picChg chg="add del mod">
          <ac:chgData name="Niklas Lindh" userId="035126e5-c51f-4eb4-b6dd-b1fcb0b4a04f" providerId="ADAL" clId="{BEB9F82C-9189-45DE-8344-812FFD2E26F4}" dt="2024-04-07T15:26:42.612" v="560" actId="478"/>
          <ac:picMkLst>
            <pc:docMk/>
            <pc:sldMk cId="1221048431" sldId="263"/>
            <ac:picMk id="4" creationId="{920F0F8B-FAFD-A826-DF2E-28FBA64CD18A}"/>
          </ac:picMkLst>
        </pc:picChg>
        <pc:picChg chg="add mod">
          <ac:chgData name="Niklas Lindh" userId="035126e5-c51f-4eb4-b6dd-b1fcb0b4a04f" providerId="ADAL" clId="{BEB9F82C-9189-45DE-8344-812FFD2E26F4}" dt="2024-04-07T15:27:25.384" v="563"/>
          <ac:picMkLst>
            <pc:docMk/>
            <pc:sldMk cId="1221048431" sldId="263"/>
            <ac:picMk id="5" creationId="{D3975424-022B-8269-5A7D-7698894A802A}"/>
          </ac:picMkLst>
        </pc:picChg>
      </pc:sldChg>
      <pc:sldChg chg="modSp add mod modAnim">
        <pc:chgData name="Niklas Lindh" userId="035126e5-c51f-4eb4-b6dd-b1fcb0b4a04f" providerId="ADAL" clId="{BEB9F82C-9189-45DE-8344-812FFD2E26F4}" dt="2024-04-08T18:10:17.673" v="2231"/>
        <pc:sldMkLst>
          <pc:docMk/>
          <pc:sldMk cId="805826818" sldId="264"/>
        </pc:sldMkLst>
        <pc:spChg chg="mod">
          <ac:chgData name="Niklas Lindh" userId="035126e5-c51f-4eb4-b6dd-b1fcb0b4a04f" providerId="ADAL" clId="{BEB9F82C-9189-45DE-8344-812FFD2E26F4}" dt="2024-04-07T15:52:30.740" v="1522" actId="20577"/>
          <ac:spMkLst>
            <pc:docMk/>
            <pc:sldMk cId="805826818" sldId="264"/>
            <ac:spMk id="2" creationId="{E7B6B30D-4B0F-D4A9-F29A-CA13015D18E1}"/>
          </ac:spMkLst>
        </pc:spChg>
        <pc:spChg chg="mod">
          <ac:chgData name="Niklas Lindh" userId="035126e5-c51f-4eb4-b6dd-b1fcb0b4a04f" providerId="ADAL" clId="{BEB9F82C-9189-45DE-8344-812FFD2E26F4}" dt="2024-04-08T13:48:15.997" v="2210" actId="20577"/>
          <ac:spMkLst>
            <pc:docMk/>
            <pc:sldMk cId="805826818" sldId="264"/>
            <ac:spMk id="3" creationId="{F47033BA-68B9-5C78-5018-C8A2977FF23E}"/>
          </ac:spMkLst>
        </pc:spChg>
      </pc:sldChg>
      <pc:sldChg chg="new del">
        <pc:chgData name="Niklas Lindh" userId="035126e5-c51f-4eb4-b6dd-b1fcb0b4a04f" providerId="ADAL" clId="{BEB9F82C-9189-45DE-8344-812FFD2E26F4}" dt="2024-04-07T15:33:36.477" v="781" actId="680"/>
        <pc:sldMkLst>
          <pc:docMk/>
          <pc:sldMk cId="1412542542" sldId="264"/>
        </pc:sldMkLst>
      </pc:sldChg>
      <pc:sldChg chg="modSp add mod modAnim">
        <pc:chgData name="Niklas Lindh" userId="035126e5-c51f-4eb4-b6dd-b1fcb0b4a04f" providerId="ADAL" clId="{BEB9F82C-9189-45DE-8344-812FFD2E26F4}" dt="2024-04-08T18:10:05.250" v="2220"/>
        <pc:sldMkLst>
          <pc:docMk/>
          <pc:sldMk cId="3673487794" sldId="265"/>
        </pc:sldMkLst>
        <pc:spChg chg="mod">
          <ac:chgData name="Niklas Lindh" userId="035126e5-c51f-4eb4-b6dd-b1fcb0b4a04f" providerId="ADAL" clId="{BEB9F82C-9189-45DE-8344-812FFD2E26F4}" dt="2024-04-07T15:54:45.525" v="1603" actId="20577"/>
          <ac:spMkLst>
            <pc:docMk/>
            <pc:sldMk cId="3673487794" sldId="265"/>
            <ac:spMk id="2" creationId="{E7B6B30D-4B0F-D4A9-F29A-CA13015D18E1}"/>
          </ac:spMkLst>
        </pc:spChg>
        <pc:spChg chg="mod">
          <ac:chgData name="Niklas Lindh" userId="035126e5-c51f-4eb4-b6dd-b1fcb0b4a04f" providerId="ADAL" clId="{BEB9F82C-9189-45DE-8344-812FFD2E26F4}" dt="2024-04-08T08:45:50.534" v="2202" actId="20577"/>
          <ac:spMkLst>
            <pc:docMk/>
            <pc:sldMk cId="3673487794" sldId="265"/>
            <ac:spMk id="3" creationId="{F47033BA-68B9-5C78-5018-C8A2977FF23E}"/>
          </ac:spMkLst>
        </pc:spChg>
      </pc:sldChg>
      <pc:sldChg chg="modSp add mod modAnim">
        <pc:chgData name="Niklas Lindh" userId="035126e5-c51f-4eb4-b6dd-b1fcb0b4a04f" providerId="ADAL" clId="{BEB9F82C-9189-45DE-8344-812FFD2E26F4}" dt="2024-04-08T18:15:58.223" v="2558" actId="20577"/>
        <pc:sldMkLst>
          <pc:docMk/>
          <pc:sldMk cId="134322632" sldId="266"/>
        </pc:sldMkLst>
        <pc:spChg chg="mod">
          <ac:chgData name="Niklas Lindh" userId="035126e5-c51f-4eb4-b6dd-b1fcb0b4a04f" providerId="ADAL" clId="{BEB9F82C-9189-45DE-8344-812FFD2E26F4}" dt="2024-04-07T16:05:12.979" v="1733" actId="20577"/>
          <ac:spMkLst>
            <pc:docMk/>
            <pc:sldMk cId="134322632" sldId="266"/>
            <ac:spMk id="2" creationId="{E7B6B30D-4B0F-D4A9-F29A-CA13015D18E1}"/>
          </ac:spMkLst>
        </pc:spChg>
        <pc:spChg chg="mod">
          <ac:chgData name="Niklas Lindh" userId="035126e5-c51f-4eb4-b6dd-b1fcb0b4a04f" providerId="ADAL" clId="{BEB9F82C-9189-45DE-8344-812FFD2E26F4}" dt="2024-04-08T18:15:58.223" v="2558" actId="20577"/>
          <ac:spMkLst>
            <pc:docMk/>
            <pc:sldMk cId="134322632" sldId="266"/>
            <ac:spMk id="3" creationId="{F47033BA-68B9-5C78-5018-C8A2977FF23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EDA5F6-F27E-A922-BB65-EBC091FD5A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7A2D297-2D10-94D6-525F-50796A0FD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80BB0B0-FA69-0051-7C31-0593247BE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7D30-2332-45C3-A956-460566DD1A9E}" type="datetimeFigureOut">
              <a:rPr lang="sv-SE" smtClean="0"/>
              <a:t>2024-04-04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8B2191-7A16-1A25-F03C-EE7D5670C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D91E19F-A252-A8A7-C341-01C196DD3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996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51E470-43BC-0DE1-68A9-D6E470F2F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93CC5FB-04FB-2E78-27D0-2ACBB3BAF4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4CA19F-7CB6-4AEB-9E58-13FCE9873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7D30-2332-45C3-A956-460566DD1A9E}" type="datetimeFigureOut">
              <a:rPr lang="sv-SE" smtClean="0"/>
              <a:t>2024-04-04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019405-D6A7-1A21-C497-16DC47891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BD09BAE-8630-4BE9-DB37-7F428A17A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6560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50928D1-4A80-49C2-0655-F26C45E6FE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0C118BB-2410-CEE2-A2B1-28944EDFB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B766518-5B62-F9A8-9D0E-6F5AE4988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7D30-2332-45C3-A956-460566DD1A9E}" type="datetimeFigureOut">
              <a:rPr lang="sv-SE" smtClean="0"/>
              <a:t>2024-04-04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B41405F-F7BF-8790-5CC3-BE468D41F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45D99B9-D52E-8BFD-E1F7-364982B09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972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7138E3-B2E1-8722-5555-2712FFEB8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9CF978-411A-4D62-B788-B3D44EFB4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8F4242E-7F2D-56C8-8D61-72843DE15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7D30-2332-45C3-A956-460566DD1A9E}" type="datetimeFigureOut">
              <a:rPr lang="sv-SE" smtClean="0"/>
              <a:t>2024-04-04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3555FE7-6D4E-9AEB-9B9A-11DD6C614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933A9-6DC1-6391-A953-3F119A25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3103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674B25-1DFA-F3E6-9D15-B65603C0B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2E87288-B825-3AAF-6988-C42BFC610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7CA1C45-C5C7-87BB-D63F-C142C1C94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7D30-2332-45C3-A956-460566DD1A9E}" type="datetimeFigureOut">
              <a:rPr lang="sv-SE" smtClean="0"/>
              <a:t>2024-04-04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4DB5B6F-20DB-A9E0-F14A-E0867F9C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9145C0A-DF06-FFEE-991B-6772A87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3961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28B022-4CF9-E0FA-6767-A280F6CFB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8707F8-1FFA-6F9E-8276-9120D18066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1A087F3-5386-DCAE-9E0A-3FE273EA9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411B702-E894-539D-892B-1BF667AE7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7D30-2332-45C3-A956-460566DD1A9E}" type="datetimeFigureOut">
              <a:rPr lang="sv-SE" smtClean="0"/>
              <a:t>2024-04-04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7BFB33E-77F3-CF2F-0481-B41B1270A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ED95CD-DD72-2FC2-C524-0D5C53F67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457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9909EA-1309-A718-7835-31F2359DC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FD2D924-65FE-6AB1-8A9A-4208C5BF5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5001620-D4EA-8DBF-FF56-F683251CD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1CAD45E-4058-36FC-7433-3179C0E1A2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BF0E051-EC7F-3B07-5D73-3C405AA507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79B01E1-40BB-9854-BDFC-EF2CA6040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7D30-2332-45C3-A956-460566DD1A9E}" type="datetimeFigureOut">
              <a:rPr lang="sv-SE" smtClean="0"/>
              <a:t>2024-04-04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794A4BC-133A-4416-B2CA-FFD093712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7498E23-EE2C-51D9-F484-228B5D85C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964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8954D2-7217-6544-BC86-87547A3F2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694D567-C7C1-7524-3B11-CA60D3599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7D30-2332-45C3-A956-460566DD1A9E}" type="datetimeFigureOut">
              <a:rPr lang="sv-SE" smtClean="0"/>
              <a:t>2024-04-04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83A9CAC-655F-0F8E-3E57-112804FB9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F6E6EAA-AA28-B4D8-AFF5-DA9FDF805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5290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BBA42AB-0708-A0AB-22F9-3B0FD190D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7D30-2332-45C3-A956-460566DD1A9E}" type="datetimeFigureOut">
              <a:rPr lang="sv-SE" smtClean="0"/>
              <a:t>2024-04-04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145574A-7CD5-F08B-B2C7-ADF148F62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5AC88A2-E206-E226-C809-64458472E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8668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5879B6-A207-8858-468F-A46B7C271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0C76957-31FC-092A-6251-6E8F6877F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FCFA6F3-0642-CCB5-ECB9-D1A91551B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55AE1B9-9C93-5329-0836-AD46269A6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7D30-2332-45C3-A956-460566DD1A9E}" type="datetimeFigureOut">
              <a:rPr lang="sv-SE" smtClean="0"/>
              <a:t>2024-04-04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A16C894-3BDE-33A1-4F3D-5A7535415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195BDBC-CDD3-5AA4-0B5F-37C538BC7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410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B14E54-29BE-B9E0-29E8-D05763F37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27A6DDE-2900-FB84-73BC-EE1C6A5E1D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20D16CD-273C-ECB5-D7E2-0DA1408A6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14FD140-DFEF-45A9-9388-3640FF931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7D30-2332-45C3-A956-460566DD1A9E}" type="datetimeFigureOut">
              <a:rPr lang="sv-SE" smtClean="0"/>
              <a:t>2024-04-04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449C42E-06D4-4771-EC3C-A4A317283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0D379EF-50EB-EBE1-4311-0841C68AC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859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23D6E84-3D95-4239-103A-7ED32A6E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E6544AB-52E5-3353-18B5-61A4606AF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67E0EE6-D827-3A3F-0769-C9B9BD091B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2E7D30-2332-45C3-A956-460566DD1A9E}" type="datetimeFigureOut">
              <a:rPr lang="sv-SE" smtClean="0"/>
              <a:t>2024-04-04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762EF-9BE3-0CB1-72AB-8FAE4937E7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083A74F-D2C8-C48E-1CD1-74908D653C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840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eam.intersport.se/mariestads-b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B6B30D-4B0F-D4A9-F29A-CA13015D18E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sv-SE">
                <a:solidFill>
                  <a:schemeClr val="bg1"/>
                </a:solidFill>
              </a:rPr>
              <a:t>MBK P12 säsongen 2024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7033BA-68B9-5C78-5018-C8A2977FF23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33 spelare i truppen i dagsläget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Återbud</a:t>
            </a:r>
            <a:r>
              <a:rPr lang="en-US" dirty="0">
                <a:solidFill>
                  <a:schemeClr val="bg1"/>
                </a:solidFill>
              </a:rPr>
              <a:t> till </a:t>
            </a:r>
            <a:r>
              <a:rPr lang="en-US" dirty="0" err="1">
                <a:solidFill>
                  <a:schemeClr val="bg1"/>
                </a:solidFill>
              </a:rPr>
              <a:t>träning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görs</a:t>
            </a:r>
            <a:r>
              <a:rPr lang="en-US" dirty="0">
                <a:solidFill>
                  <a:schemeClr val="bg1"/>
                </a:solidFill>
              </a:rPr>
              <a:t> via </a:t>
            </a:r>
            <a:r>
              <a:rPr lang="en-US" dirty="0" err="1">
                <a:solidFill>
                  <a:schemeClr val="bg1"/>
                </a:solidFill>
              </a:rPr>
              <a:t>gästboken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på</a:t>
            </a:r>
            <a:r>
              <a:rPr lang="en-US" dirty="0">
                <a:solidFill>
                  <a:schemeClr val="bg1"/>
                </a:solidFill>
              </a:rPr>
              <a:t> Laget.se</a:t>
            </a:r>
          </a:p>
          <a:p>
            <a:r>
              <a:rPr lang="en-US" dirty="0">
                <a:solidFill>
                  <a:schemeClr val="bg1"/>
                </a:solidFill>
              </a:rPr>
              <a:t>All information </a:t>
            </a:r>
            <a:r>
              <a:rPr lang="en-US" dirty="0" err="1">
                <a:solidFill>
                  <a:schemeClr val="bg1"/>
                </a:solidFill>
              </a:rPr>
              <a:t>kommer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skickas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</a:t>
            </a:r>
            <a:r>
              <a:rPr lang="en-US" dirty="0">
                <a:solidFill>
                  <a:schemeClr val="bg1"/>
                </a:solidFill>
              </a:rPr>
              <a:t> via Laget.se</a:t>
            </a:r>
          </a:p>
          <a:p>
            <a:r>
              <a:rPr lang="en-US" dirty="0">
                <a:solidFill>
                  <a:schemeClr val="bg1"/>
                </a:solidFill>
              </a:rPr>
              <a:t>Har </a:t>
            </a:r>
            <a:r>
              <a:rPr lang="en-US" dirty="0" err="1">
                <a:solidFill>
                  <a:schemeClr val="bg1"/>
                </a:solidFill>
              </a:rPr>
              <a:t>alla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tillgång</a:t>
            </a:r>
            <a:r>
              <a:rPr lang="en-US" dirty="0">
                <a:solidFill>
                  <a:schemeClr val="bg1"/>
                </a:solidFill>
              </a:rPr>
              <a:t> till Laget.se? Om </a:t>
            </a:r>
            <a:r>
              <a:rPr lang="en-US" dirty="0" err="1">
                <a:solidFill>
                  <a:schemeClr val="bg1"/>
                </a:solidFill>
              </a:rPr>
              <a:t>inte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kontakta</a:t>
            </a:r>
            <a:r>
              <a:rPr lang="en-US" dirty="0">
                <a:solidFill>
                  <a:schemeClr val="bg1"/>
                </a:solidFill>
              </a:rPr>
              <a:t> Niklas Lindh:0722364752</a:t>
            </a:r>
          </a:p>
          <a:p>
            <a:r>
              <a:rPr lang="en-US" dirty="0" err="1">
                <a:solidFill>
                  <a:schemeClr val="bg1"/>
                </a:solidFill>
              </a:rPr>
              <a:t>Klubbsortiment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finns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beställa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sv-SE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team.intersport.se/</a:t>
            </a:r>
            <a:r>
              <a:rPr lang="sv-SE" dirty="0" err="1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mariestads-bk</a:t>
            </a:r>
            <a:endParaRPr lang="sv-SE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AAE1345-CD53-8DF1-D842-77C8A278B9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3477" y="537844"/>
            <a:ext cx="980123" cy="98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08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B6B30D-4B0F-D4A9-F29A-CA13015D18E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MBK P12 säsongen 2024 -Träningar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7033BA-68B9-5C78-5018-C8A2977FF23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Träningar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Mån</a:t>
            </a:r>
            <a:r>
              <a:rPr lang="en-US" dirty="0">
                <a:solidFill>
                  <a:schemeClr val="bg1"/>
                </a:solidFill>
              </a:rPr>
              <a:t>, Ons </a:t>
            </a:r>
            <a:r>
              <a:rPr lang="en-US" dirty="0" err="1">
                <a:solidFill>
                  <a:schemeClr val="bg1"/>
                </a:solidFill>
              </a:rPr>
              <a:t>och</a:t>
            </a:r>
            <a:r>
              <a:rPr lang="en-US" dirty="0">
                <a:solidFill>
                  <a:schemeClr val="bg1"/>
                </a:solidFill>
              </a:rPr>
              <a:t> Tors 17:00-18:30 (April: </a:t>
            </a:r>
            <a:r>
              <a:rPr lang="en-US" dirty="0" err="1">
                <a:solidFill>
                  <a:schemeClr val="bg1"/>
                </a:solidFill>
              </a:rPr>
              <a:t>Mån</a:t>
            </a:r>
            <a:r>
              <a:rPr lang="en-US" dirty="0">
                <a:solidFill>
                  <a:schemeClr val="bg1"/>
                </a:solidFill>
              </a:rPr>
              <a:t>, Tors, </a:t>
            </a:r>
            <a:r>
              <a:rPr lang="en-US" dirty="0" err="1">
                <a:solidFill>
                  <a:schemeClr val="bg1"/>
                </a:solidFill>
              </a:rPr>
              <a:t>Sön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r>
              <a:rPr lang="en-US" dirty="0" err="1">
                <a:solidFill>
                  <a:schemeClr val="bg1"/>
                </a:solidFill>
              </a:rPr>
              <a:t>Träning</a:t>
            </a:r>
            <a:r>
              <a:rPr lang="en-US" dirty="0">
                <a:solidFill>
                  <a:schemeClr val="bg1"/>
                </a:solidFill>
              </a:rPr>
              <a:t> med IFK Mariestad 14/4</a:t>
            </a:r>
          </a:p>
          <a:p>
            <a:r>
              <a:rPr lang="sv-SE" dirty="0">
                <a:solidFill>
                  <a:schemeClr val="bg1"/>
                </a:solidFill>
              </a:rPr>
              <a:t>Träningsupplägg: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2 dagar med fokus på passningsövningar, spelövningar + </a:t>
            </a:r>
            <a:r>
              <a:rPr lang="sv-SE" dirty="0" err="1">
                <a:solidFill>
                  <a:schemeClr val="bg1"/>
                </a:solidFill>
              </a:rPr>
              <a:t>fysövningar</a:t>
            </a:r>
            <a:endParaRPr lang="sv-SE" dirty="0">
              <a:solidFill>
                <a:schemeClr val="bg1"/>
              </a:solidFill>
            </a:endParaRPr>
          </a:p>
          <a:p>
            <a:pPr lvl="1"/>
            <a:r>
              <a:rPr lang="sv-SE" dirty="0">
                <a:solidFill>
                  <a:schemeClr val="bg1"/>
                </a:solidFill>
              </a:rPr>
              <a:t>1 dag mer fokus på teknik och matchspel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  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Rätt utrustning till träningarna (benskydd)</a:t>
            </a: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AAE1345-CD53-8DF1-D842-77C8A278B9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477" y="537844"/>
            <a:ext cx="980123" cy="98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826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B6B30D-4B0F-D4A9-F29A-CA13015D18E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MBK P12 säsongen 2024 - Seriespel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7033BA-68B9-5C78-5018-C8A2977FF23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Seriespel</a:t>
            </a:r>
            <a:r>
              <a:rPr lang="en-US" dirty="0">
                <a:solidFill>
                  <a:schemeClr val="bg1"/>
                </a:solidFill>
              </a:rPr>
              <a:t> - 2 lag </a:t>
            </a:r>
            <a:r>
              <a:rPr lang="en-US" dirty="0" err="1">
                <a:solidFill>
                  <a:schemeClr val="bg1"/>
                </a:solidFill>
              </a:rPr>
              <a:t>anmälda</a:t>
            </a:r>
            <a:r>
              <a:rPr lang="en-US" dirty="0">
                <a:solidFill>
                  <a:schemeClr val="bg1"/>
                </a:solidFill>
              </a:rPr>
              <a:t> (Div 9 </a:t>
            </a:r>
            <a:r>
              <a:rPr lang="en-US" dirty="0" err="1">
                <a:solidFill>
                  <a:schemeClr val="bg1"/>
                </a:solidFill>
              </a:rPr>
              <a:t>Skövde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och</a:t>
            </a:r>
            <a:r>
              <a:rPr lang="en-US" dirty="0">
                <a:solidFill>
                  <a:schemeClr val="bg1"/>
                </a:solidFill>
              </a:rPr>
              <a:t> Div 9 Mariestad)</a:t>
            </a:r>
          </a:p>
          <a:p>
            <a:r>
              <a:rPr lang="en-US" dirty="0">
                <a:solidFill>
                  <a:schemeClr val="bg1"/>
                </a:solidFill>
              </a:rPr>
              <a:t>Ny </a:t>
            </a:r>
            <a:r>
              <a:rPr lang="en-US" dirty="0" err="1">
                <a:solidFill>
                  <a:schemeClr val="bg1"/>
                </a:solidFill>
              </a:rPr>
              <a:t>planstorlek</a:t>
            </a:r>
            <a:r>
              <a:rPr lang="en-US" dirty="0">
                <a:solidFill>
                  <a:schemeClr val="bg1"/>
                </a:solidFill>
              </a:rPr>
              <a:t> 55*35m (</a:t>
            </a:r>
            <a:r>
              <a:rPr lang="en-US" dirty="0" err="1">
                <a:solidFill>
                  <a:schemeClr val="bg1"/>
                </a:solidFill>
              </a:rPr>
              <a:t>förra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året</a:t>
            </a:r>
            <a:r>
              <a:rPr lang="en-US" dirty="0">
                <a:solidFill>
                  <a:schemeClr val="bg1"/>
                </a:solidFill>
              </a:rPr>
              <a:t> 50*30)</a:t>
            </a:r>
          </a:p>
          <a:p>
            <a:r>
              <a:rPr lang="sv-SE" dirty="0">
                <a:solidFill>
                  <a:schemeClr val="bg1"/>
                </a:solidFill>
              </a:rPr>
              <a:t>Kommer dela in laget i 3 lag som förra året, byter indelning vår/höst</a:t>
            </a:r>
          </a:p>
          <a:p>
            <a:r>
              <a:rPr lang="sv-SE" dirty="0">
                <a:solidFill>
                  <a:schemeClr val="bg1"/>
                </a:solidFill>
              </a:rPr>
              <a:t>Kallelser till matcher kommer att skickas ut</a:t>
            </a:r>
          </a:p>
          <a:p>
            <a:r>
              <a:rPr lang="sv-SE" dirty="0">
                <a:solidFill>
                  <a:schemeClr val="bg1"/>
                </a:solidFill>
              </a:rPr>
              <a:t>Matchkläder kommer att delas ut som lämnas tillbaka efter säsongen</a:t>
            </a:r>
          </a:p>
          <a:p>
            <a:r>
              <a:rPr lang="sv-SE" dirty="0">
                <a:solidFill>
                  <a:schemeClr val="bg1"/>
                </a:solidFill>
              </a:rPr>
              <a:t>Samling på </a:t>
            </a:r>
            <a:r>
              <a:rPr lang="sv-SE" dirty="0" err="1">
                <a:solidFill>
                  <a:schemeClr val="bg1"/>
                </a:solidFill>
              </a:rPr>
              <a:t>Vänershof</a:t>
            </a:r>
            <a:r>
              <a:rPr lang="sv-SE" dirty="0">
                <a:solidFill>
                  <a:schemeClr val="bg1"/>
                </a:solidFill>
              </a:rPr>
              <a:t>, gemensamt ombyte </a:t>
            </a:r>
          </a:p>
          <a:p>
            <a:r>
              <a:rPr lang="sv-SE" dirty="0">
                <a:solidFill>
                  <a:schemeClr val="bg1"/>
                </a:solidFill>
              </a:rPr>
              <a:t>Efter match – Samling i omklädningsrummet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3975424-022B-8269-5A7D-7698894A80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477" y="537844"/>
            <a:ext cx="980123" cy="98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04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B6B30D-4B0F-D4A9-F29A-CA13015D18E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MBK P12 säsongen 2024 - 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7033BA-68B9-5C78-5018-C8A2977FF23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/>
          <a:lstStyle/>
          <a:p>
            <a:pPr lvl="0"/>
            <a:r>
              <a:rPr lang="en-US" dirty="0">
                <a:solidFill>
                  <a:schemeClr val="bg1"/>
                </a:solidFill>
              </a:rPr>
              <a:t>3 lag </a:t>
            </a:r>
            <a:r>
              <a:rPr lang="en-US" dirty="0" err="1">
                <a:solidFill>
                  <a:schemeClr val="bg1"/>
                </a:solidFill>
              </a:rPr>
              <a:t>anmäls</a:t>
            </a:r>
            <a:r>
              <a:rPr lang="en-US" dirty="0">
                <a:solidFill>
                  <a:schemeClr val="bg1"/>
                </a:solidFill>
              </a:rPr>
              <a:t> till </a:t>
            </a:r>
            <a:r>
              <a:rPr lang="en-US" dirty="0" err="1">
                <a:solidFill>
                  <a:schemeClr val="bg1"/>
                </a:solidFill>
              </a:rPr>
              <a:t>cuper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Bollis</a:t>
            </a:r>
            <a:r>
              <a:rPr lang="en-US" dirty="0">
                <a:solidFill>
                  <a:schemeClr val="bg1"/>
                </a:solidFill>
              </a:rPr>
              <a:t> cup 21/4</a:t>
            </a:r>
          </a:p>
          <a:p>
            <a:r>
              <a:rPr lang="en-US" dirty="0" err="1">
                <a:solidFill>
                  <a:schemeClr val="bg1"/>
                </a:solidFill>
              </a:rPr>
              <a:t>Ulvacupen</a:t>
            </a:r>
            <a:r>
              <a:rPr lang="en-US" dirty="0">
                <a:solidFill>
                  <a:schemeClr val="bg1"/>
                </a:solidFill>
              </a:rPr>
              <a:t> 15-16/6 </a:t>
            </a:r>
          </a:p>
          <a:p>
            <a:r>
              <a:rPr lang="en-US" dirty="0">
                <a:solidFill>
                  <a:schemeClr val="bg1"/>
                </a:solidFill>
              </a:rPr>
              <a:t>Ev. Hovet cup 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Örebro</a:t>
            </a:r>
            <a:r>
              <a:rPr lang="en-US" dirty="0">
                <a:solidFill>
                  <a:schemeClr val="bg1"/>
                </a:solidFill>
              </a:rPr>
              <a:t> 10/8 1900kr/lag</a:t>
            </a:r>
          </a:p>
          <a:p>
            <a:r>
              <a:rPr lang="en-US" dirty="0">
                <a:solidFill>
                  <a:schemeClr val="bg1"/>
                </a:solidFill>
              </a:rPr>
              <a:t>Ev Kick on cup 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Tidaholm</a:t>
            </a:r>
            <a:r>
              <a:rPr lang="en-US" dirty="0">
                <a:solidFill>
                  <a:schemeClr val="bg1"/>
                </a:solidFill>
              </a:rPr>
              <a:t> (9-mannacup) 5-6/10 2600kr/lag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lvl="0"/>
            <a:endParaRPr lang="en-US" dirty="0">
              <a:solidFill>
                <a:schemeClr val="bg1"/>
              </a:solidFill>
            </a:endParaRPr>
          </a:p>
          <a:p>
            <a:pPr lvl="0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3975424-022B-8269-5A7D-7698894A80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477" y="537844"/>
            <a:ext cx="980123" cy="98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487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B6B30D-4B0F-D4A9-F29A-CA13015D18E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MBK P12 säsongen 2024 - 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7033BA-68B9-5C78-5018-C8A2977FF23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>
            <a:normAutofit fontScale="92500" lnSpcReduction="10000"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Lagkassa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Information om </a:t>
            </a:r>
            <a:r>
              <a:rPr lang="en-US" dirty="0" err="1">
                <a:solidFill>
                  <a:schemeClr val="bg1"/>
                </a:solidFill>
              </a:rPr>
              <a:t>aktiviteter</a:t>
            </a:r>
            <a:r>
              <a:rPr lang="en-US" dirty="0">
                <a:solidFill>
                  <a:schemeClr val="bg1"/>
                </a:solidFill>
              </a:rPr>
              <a:t> för </a:t>
            </a:r>
            <a:r>
              <a:rPr lang="en-US" dirty="0" err="1">
                <a:solidFill>
                  <a:schemeClr val="bg1"/>
                </a:solidFill>
              </a:rPr>
              <a:t>att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samla</a:t>
            </a:r>
            <a:r>
              <a:rPr lang="en-US" dirty="0">
                <a:solidFill>
                  <a:schemeClr val="bg1"/>
                </a:solidFill>
              </a:rPr>
              <a:t> in </a:t>
            </a:r>
            <a:r>
              <a:rPr lang="en-US" dirty="0" err="1">
                <a:solidFill>
                  <a:schemeClr val="bg1"/>
                </a:solidFill>
              </a:rPr>
              <a:t>pengar</a:t>
            </a:r>
            <a:r>
              <a:rPr lang="en-US" dirty="0">
                <a:solidFill>
                  <a:schemeClr val="bg1"/>
                </a:solidFill>
              </a:rPr>
              <a:t> till </a:t>
            </a:r>
            <a:r>
              <a:rPr lang="en-US" dirty="0" err="1">
                <a:solidFill>
                  <a:schemeClr val="bg1"/>
                </a:solidFill>
              </a:rPr>
              <a:t>lagkassa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kommer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>
                <a:solidFill>
                  <a:schemeClr val="bg1"/>
                </a:solidFill>
              </a:rPr>
              <a:t>separat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en-US" dirty="0" err="1">
                <a:solidFill>
                  <a:schemeClr val="bg1"/>
                </a:solidFill>
              </a:rPr>
              <a:t>Försäljning</a:t>
            </a:r>
            <a:r>
              <a:rPr lang="en-US" dirty="0">
                <a:solidFill>
                  <a:schemeClr val="bg1"/>
                </a:solidFill>
              </a:rPr>
              <a:t> av </a:t>
            </a:r>
            <a:r>
              <a:rPr lang="en-US" dirty="0" err="1">
                <a:solidFill>
                  <a:schemeClr val="bg1"/>
                </a:solidFill>
              </a:rPr>
              <a:t>Sportlotten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Vår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Höst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1 barn 10st lotter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2 </a:t>
            </a:r>
            <a:r>
              <a:rPr lang="en-US" dirty="0" err="1">
                <a:solidFill>
                  <a:schemeClr val="bg1"/>
                </a:solidFill>
              </a:rPr>
              <a:t>eller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fler</a:t>
            </a:r>
            <a:r>
              <a:rPr lang="en-US" dirty="0">
                <a:solidFill>
                  <a:schemeClr val="bg1"/>
                </a:solidFill>
              </a:rPr>
              <a:t> barn 14st lotter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Betalning</a:t>
            </a:r>
            <a:r>
              <a:rPr lang="en-US" dirty="0">
                <a:solidFill>
                  <a:schemeClr val="bg1"/>
                </a:solidFill>
              </a:rPr>
              <a:t> av lotter </a:t>
            </a:r>
            <a:r>
              <a:rPr lang="en-US" dirty="0" err="1">
                <a:solidFill>
                  <a:schemeClr val="bg1"/>
                </a:solidFill>
              </a:rPr>
              <a:t>sker</a:t>
            </a:r>
            <a:r>
              <a:rPr lang="en-US" dirty="0">
                <a:solidFill>
                  <a:schemeClr val="bg1"/>
                </a:solidFill>
              </a:rPr>
              <a:t> till Niklas Lindh via swish (0722364752) </a:t>
            </a:r>
            <a:r>
              <a:rPr lang="en-US" dirty="0" err="1">
                <a:solidFill>
                  <a:schemeClr val="bg1"/>
                </a:solidFill>
              </a:rPr>
              <a:t>Märk</a:t>
            </a:r>
            <a:r>
              <a:rPr lang="en-US" dirty="0">
                <a:solidFill>
                  <a:schemeClr val="bg1"/>
                </a:solidFill>
              </a:rPr>
              <a:t> med </a:t>
            </a:r>
            <a:r>
              <a:rPr lang="en-US" dirty="0" err="1">
                <a:solidFill>
                  <a:schemeClr val="bg1"/>
                </a:solidFill>
              </a:rPr>
              <a:t>barnens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namn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en-US" dirty="0" err="1">
                <a:solidFill>
                  <a:schemeClr val="bg1"/>
                </a:solidFill>
              </a:rPr>
              <a:t>Arbetsinsatser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Bolliscup</a:t>
            </a:r>
            <a:r>
              <a:rPr lang="en-US" dirty="0">
                <a:solidFill>
                  <a:schemeClr val="bg1"/>
                </a:solidFill>
              </a:rPr>
              <a:t> 21/4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Klassfotboll</a:t>
            </a:r>
            <a:r>
              <a:rPr lang="en-US" dirty="0">
                <a:solidFill>
                  <a:schemeClr val="bg1"/>
                </a:solidFill>
              </a:rPr>
              <a:t> 26/5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Kiosk vid </a:t>
            </a:r>
            <a:r>
              <a:rPr lang="en-US" dirty="0" err="1">
                <a:solidFill>
                  <a:schemeClr val="bg1"/>
                </a:solidFill>
              </a:rPr>
              <a:t>vårat</a:t>
            </a:r>
            <a:r>
              <a:rPr lang="en-US" dirty="0">
                <a:solidFill>
                  <a:schemeClr val="bg1"/>
                </a:solidFill>
              </a:rPr>
              <a:t> lags </a:t>
            </a:r>
            <a:r>
              <a:rPr lang="en-US" dirty="0" err="1">
                <a:solidFill>
                  <a:schemeClr val="bg1"/>
                </a:solidFill>
              </a:rPr>
              <a:t>hemmamatcher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Bemanning</a:t>
            </a:r>
            <a:r>
              <a:rPr lang="en-US" dirty="0">
                <a:solidFill>
                  <a:schemeClr val="bg1"/>
                </a:solidFill>
              </a:rPr>
              <a:t> kiosk </a:t>
            </a:r>
            <a:r>
              <a:rPr lang="en-US" dirty="0" err="1">
                <a:solidFill>
                  <a:schemeClr val="bg1"/>
                </a:solidFill>
              </a:rPr>
              <a:t>när</a:t>
            </a:r>
            <a:r>
              <a:rPr lang="en-US" dirty="0">
                <a:solidFill>
                  <a:schemeClr val="bg1"/>
                </a:solidFill>
              </a:rPr>
              <a:t> vi </a:t>
            </a:r>
            <a:r>
              <a:rPr lang="en-US" dirty="0" err="1">
                <a:solidFill>
                  <a:schemeClr val="bg1"/>
                </a:solidFill>
              </a:rPr>
              <a:t>är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bollkallar</a:t>
            </a:r>
            <a:endParaRPr lang="en-US" dirty="0">
              <a:solidFill>
                <a:schemeClr val="bg1"/>
              </a:solidFill>
            </a:endParaRPr>
          </a:p>
          <a:p>
            <a:pPr lvl="0"/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pPr lvl="0"/>
            <a:endParaRPr lang="en-US" dirty="0">
              <a:solidFill>
                <a:schemeClr val="bg1"/>
              </a:solidFill>
            </a:endParaRPr>
          </a:p>
          <a:p>
            <a:pPr lvl="0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3975424-022B-8269-5A7D-7698894A80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477" y="537844"/>
            <a:ext cx="980123" cy="98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22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</Words>
  <Application>Microsoft Office PowerPoint</Application>
  <PresentationFormat>Bredbild</PresentationFormat>
  <Paragraphs>50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Office-tema</vt:lpstr>
      <vt:lpstr>MBK P12 säsongen 2024</vt:lpstr>
      <vt:lpstr>MBK P12 säsongen 2024 -Träningar</vt:lpstr>
      <vt:lpstr>MBK P12 säsongen 2024 - Seriespel</vt:lpstr>
      <vt:lpstr>MBK P12 säsongen 2024 - Cuper</vt:lpstr>
      <vt:lpstr>MBK P12 säsongen 2024 - Övrigt</vt:lpstr>
    </vt:vector>
  </TitlesOfParts>
  <Company>Moelven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MBK P12 2024</dc:title>
  <dc:creator>Niklas Lindh</dc:creator>
  <cp:lastModifiedBy>Niklas Lindh</cp:lastModifiedBy>
  <cp:revision>1</cp:revision>
  <dcterms:created xsi:type="dcterms:W3CDTF">2024-03-26T09:35:36Z</dcterms:created>
  <dcterms:modified xsi:type="dcterms:W3CDTF">2024-04-08T18:16:03Z</dcterms:modified>
</cp:coreProperties>
</file>