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0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5784"/>
    <a:srgbClr val="D23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3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46FB24-E3EA-6960-DE04-A6F81BBF6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552A7E6-60AA-6D79-75D3-44712C6FC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57C23B-5506-7BED-D4DD-74B545D1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C6FA9D-E8CF-2828-D343-74E1795F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A4D662-4929-883C-F963-F651C5D9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53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462281-A97D-1619-1EB5-E2E4E2BD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B7D7EF6-9EAD-76C0-52F5-C13140FE6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BC8D10-9921-0B8D-12A8-AD5D55BA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7B2679-E758-13D2-6AEA-BB5F4866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9017DF-1C6B-5841-70DC-71B2D9DE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724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6EF416E-30BE-ACB5-7C81-C65883FA6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10AD7F-7355-2731-2B24-EED060793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7D1233-4B44-F47E-8DEF-13B99D87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383D28-EC71-0F4B-5D5C-294CB336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B4A625-AD85-FCFF-F6D9-B1225FC4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84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D4DE49-711C-3464-7D39-93E643C7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08A5E7-84FE-6477-DB4E-483F8339A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3AD9EF-1BF3-3A82-754F-8349F51B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F60DD0-5295-0050-1C6B-47A383693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ECE052-BBBB-8FCE-4ADA-3F7BD8BA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65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31A4BD-97AF-BF04-B159-345BF932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A81405-0865-FC91-D14D-3294A4FA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A50AB4-448C-B0FC-8618-D236C2B3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76EDF8-AF41-C2F3-8AD7-9CF6530B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D5998B-7CEE-A77C-408F-7305B979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138C21-F67D-B0BD-5868-134B7D90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9B5151-8217-8195-5660-BBC399149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1BE2AD-7541-EA03-9DBE-43B8A404C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2FFDB0-7B5D-F4DA-E7BC-1F7C563C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E1333C9-A4E4-B3E9-F314-4ABD383B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840ABA-5211-6A5A-FDC5-0B10585A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55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C423E-AC42-EBBC-1CC8-4E6514E9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F3D22E-DC3D-54DC-3806-47F87703D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955328-99DF-CB72-EED2-F798704E7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9E2686-A491-08B3-A26D-5AEC5BD1C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0CC6AB7-7E7D-DE11-61AA-06043FB11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EE3C13E-6BB8-9F4F-1895-8B5F2C58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FBD2EDB-5EE1-BED5-C79F-568F6610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D0B568-8C46-0C0A-B6C9-843B5018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02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7B3F8-8B10-E9D1-E911-4084F140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C11BA6-56C5-0FBA-8D04-4906F414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FFF56A-53C7-5575-3201-6AFE4185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1740D2-A76D-EA7B-03DE-30E71BC5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32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5765855-F8A4-077E-075F-79257677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3D14F62-C1D1-BDBC-B2B9-F52B5AA5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B32F2F4-6508-F09A-5F4D-D272691C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68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A42332-6484-7A58-DB28-3A51F3A8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DA9C07-84DE-19E1-0714-84D1E8D02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8D3BC3-386B-D14A-6C1A-11995B1DC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40B7EA-E4BB-7186-05AE-54D84478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1FC062-7E44-299D-89C8-34E9CF2F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DBD229-E07B-1A8A-F083-8928C06F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49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FDA04-D3DD-ABAE-4382-FE053AC7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8B1D22A-7E83-AD86-C4D8-34858A076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F8A6E9-08BC-1E7F-6872-F274EF2C4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D074952-0AC1-571F-1593-6E7A5BC4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E8EA80-553C-9440-8277-62E2F9393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C41690-EA2A-B2A8-EFF1-AF3C696B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17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0FF8552-333B-225E-A45C-F6A41BE1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0CDC5D9-8240-5B35-F51E-2A3887EC2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B68AC6-E500-C29D-863A-D0D17B597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4267-7AD1-4D5A-96DA-73034697C251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B804E-53B8-B2C1-0A03-8239B9130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FC41A1-8F98-2392-054E-DAFE1EBFB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1E61-31B3-409A-849D-4DB4CDEDF6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57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4C8C1B-3995-892C-08AD-1EADD986E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Fotbollsteori	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B2A4A0-242D-2CE4-72D7-3032E20748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2025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B261EB2-9AAF-F0F4-2E21-BF8907AB2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5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FC5287-5FC9-72F2-6C8A-62E009EE1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4CD4C902-6E6C-3C83-EBB0-E0AC4C77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414" y="110277"/>
            <a:ext cx="4610100" cy="1095528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Fotbollsord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44B4131-ECBD-E8DE-8D58-E0AD57D7A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9" y="836780"/>
            <a:ext cx="10515600" cy="5910943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Vad betyder:</a:t>
            </a:r>
          </a:p>
          <a:p>
            <a:pPr lvl="1"/>
            <a:endParaRPr lang="sv-SE" dirty="0"/>
          </a:p>
          <a:p>
            <a:pPr lvl="2"/>
            <a:r>
              <a:rPr lang="sv-SE" dirty="0"/>
              <a:t>Spelbarhet/Visa sig</a:t>
            </a:r>
          </a:p>
          <a:p>
            <a:pPr lvl="3"/>
            <a:r>
              <a:rPr lang="sv-SE" dirty="0"/>
              <a:t>Inga motståndare mellan dig och kompis som har bollen.</a:t>
            </a:r>
          </a:p>
          <a:p>
            <a:pPr lvl="2"/>
            <a:r>
              <a:rPr lang="sv-SE" dirty="0"/>
              <a:t>Bredda/spelbredd</a:t>
            </a:r>
          </a:p>
          <a:p>
            <a:pPr lvl="3"/>
            <a:r>
              <a:rPr lang="sv-SE" dirty="0"/>
              <a:t>Använd så mycket av planen som möjligt i sidled.</a:t>
            </a:r>
          </a:p>
          <a:p>
            <a:pPr lvl="2"/>
            <a:r>
              <a:rPr lang="sv-SE" dirty="0"/>
              <a:t>Ta djup (bakåt)/speldjup/gå på djupet(framåt)</a:t>
            </a:r>
          </a:p>
          <a:p>
            <a:pPr lvl="3"/>
            <a:r>
              <a:rPr lang="sv-SE" dirty="0"/>
              <a:t>Var spelbar framåt/bakåt och använd så mycket av planen som möjligt i djupled.</a:t>
            </a:r>
          </a:p>
          <a:p>
            <a:pPr lvl="2"/>
            <a:r>
              <a:rPr lang="sv-SE" dirty="0"/>
              <a:t>Försvarssida/rätt sida</a:t>
            </a:r>
          </a:p>
          <a:p>
            <a:pPr lvl="3"/>
            <a:r>
              <a:rPr lang="sv-SE" dirty="0"/>
              <a:t>Ha ”din” motståndare mellan dig och motståndarmålet.</a:t>
            </a:r>
          </a:p>
          <a:p>
            <a:pPr lvl="2"/>
            <a:r>
              <a:rPr lang="sv-SE" dirty="0"/>
              <a:t>Flytta hem</a:t>
            </a:r>
          </a:p>
          <a:p>
            <a:pPr lvl="3"/>
            <a:r>
              <a:rPr lang="sv-SE" dirty="0"/>
              <a:t>Rör dig mot eget mål och kom i rätt position.</a:t>
            </a:r>
          </a:p>
          <a:p>
            <a:pPr lvl="2"/>
            <a:r>
              <a:rPr lang="sv-SE" dirty="0"/>
              <a:t>Pressa</a:t>
            </a:r>
          </a:p>
          <a:p>
            <a:pPr lvl="3"/>
            <a:r>
              <a:rPr lang="sv-SE" dirty="0"/>
              <a:t>Gå på motståndare så han får ont om tid med bollen och om möjligt ta bollen.</a:t>
            </a:r>
          </a:p>
          <a:p>
            <a:pPr lvl="2"/>
            <a:r>
              <a:rPr lang="sv-SE" dirty="0"/>
              <a:t>Positioner</a:t>
            </a:r>
          </a:p>
          <a:p>
            <a:pPr lvl="3"/>
            <a:r>
              <a:rPr lang="sv-SE" dirty="0"/>
              <a:t>Påminnelse om att tänka på vilka positioner vi har i matchen och att vi ska komma rätt.</a:t>
            </a:r>
          </a:p>
          <a:p>
            <a:pPr lvl="3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pPr marL="914400" lvl="2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0CF191-CC7A-416C-504F-9A82BFAA4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837" y="0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9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21A88A-FDFA-8243-5E68-11DCCAB72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1AAAFBED-DF4A-EA80-74C6-38B75D05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86" y="183756"/>
            <a:ext cx="5546814" cy="1095528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Fotboll är enkelt.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500ADD5-60BC-3AFD-67E1-02F147B3C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/>
            <a:r>
              <a:rPr lang="sv-SE" dirty="0"/>
              <a:t>Vad går fotboll ut på?</a:t>
            </a:r>
          </a:p>
          <a:p>
            <a:pPr lvl="2"/>
            <a:r>
              <a:rPr lang="sv-SE" dirty="0"/>
              <a:t>Göra fler mål än motståndaren.</a:t>
            </a:r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B3CE9CD-1EB8-13F1-6893-FAB4ECC84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75B2287B-CC71-6CED-A74F-CB4AD6914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70109"/>
            <a:ext cx="7649643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7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Spelformation MBK 2015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2 – 3 – 1</a:t>
            </a:r>
          </a:p>
          <a:p>
            <a:pPr lvl="1"/>
            <a:r>
              <a:rPr lang="sv-SE" dirty="0"/>
              <a:t>1 målvakt</a:t>
            </a:r>
          </a:p>
          <a:p>
            <a:pPr lvl="1"/>
            <a:r>
              <a:rPr lang="sv-SE" dirty="0"/>
              <a:t>2 backar</a:t>
            </a:r>
          </a:p>
          <a:p>
            <a:pPr lvl="1"/>
            <a:r>
              <a:rPr lang="sv-SE" dirty="0"/>
              <a:t>3 mittfältare</a:t>
            </a:r>
          </a:p>
          <a:p>
            <a:pPr lvl="1"/>
            <a:r>
              <a:rPr lang="sv-SE" dirty="0"/>
              <a:t>1 anfallare</a:t>
            </a:r>
          </a:p>
          <a:p>
            <a:pPr lvl="1"/>
            <a:endParaRPr lang="sv-SE" dirty="0"/>
          </a:p>
          <a:p>
            <a:r>
              <a:rPr lang="sv-SE" dirty="0"/>
              <a:t>Kan någon placera ut laget på mattan? Tänk att vår målvakt har bollen.</a:t>
            </a:r>
          </a:p>
          <a:p>
            <a:endParaRPr lang="sv-SE" dirty="0"/>
          </a:p>
          <a:p>
            <a:r>
              <a:rPr lang="sv-SE" dirty="0"/>
              <a:t>Tänk att laget alltid ska hålla ihop på 2 av 3 delar på planen.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2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Positioner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85" y="1855701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Målvakt</a:t>
            </a:r>
          </a:p>
          <a:p>
            <a:r>
              <a:rPr lang="sv-SE" dirty="0"/>
              <a:t>Vänsterback</a:t>
            </a:r>
          </a:p>
          <a:p>
            <a:r>
              <a:rPr lang="sv-SE" dirty="0"/>
              <a:t>Högerback</a:t>
            </a:r>
          </a:p>
          <a:p>
            <a:r>
              <a:rPr lang="sv-SE" dirty="0"/>
              <a:t>Innermittfältare</a:t>
            </a:r>
          </a:p>
          <a:p>
            <a:r>
              <a:rPr lang="sv-SE" dirty="0"/>
              <a:t>Vänstermittfältare</a:t>
            </a:r>
          </a:p>
          <a:p>
            <a:r>
              <a:rPr lang="sv-SE" dirty="0"/>
              <a:t>Högermittfältare</a:t>
            </a:r>
          </a:p>
          <a:p>
            <a:r>
              <a:rPr lang="sv-SE" dirty="0"/>
              <a:t>Anfallare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2FB12938-A23C-BD41-08DF-33CF838D1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95042" y="2308147"/>
            <a:ext cx="5262193" cy="3470002"/>
          </a:xfrm>
          <a:prstGeom prst="rect">
            <a:avLst/>
          </a:prstGeom>
        </p:spPr>
      </p:pic>
      <p:sp>
        <p:nvSpPr>
          <p:cNvPr id="6" name="Sjuhörning 5">
            <a:extLst>
              <a:ext uri="{FF2B5EF4-FFF2-40B4-BE49-F238E27FC236}">
                <a16:creationId xmlns:a16="http://schemas.microsoft.com/office/drawing/2014/main" id="{1FC88A39-56F8-5C9C-6C93-AFC151125517}"/>
              </a:ext>
            </a:extLst>
          </p:cNvPr>
          <p:cNvSpPr/>
          <p:nvPr/>
        </p:nvSpPr>
        <p:spPr>
          <a:xfrm>
            <a:off x="7026138" y="1984098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Sjuhörning 7">
            <a:extLst>
              <a:ext uri="{FF2B5EF4-FFF2-40B4-BE49-F238E27FC236}">
                <a16:creationId xmlns:a16="http://schemas.microsoft.com/office/drawing/2014/main" id="{9ECA3DB6-05E3-568A-70A4-4210729D7A74}"/>
              </a:ext>
            </a:extLst>
          </p:cNvPr>
          <p:cNvSpPr/>
          <p:nvPr/>
        </p:nvSpPr>
        <p:spPr>
          <a:xfrm>
            <a:off x="7780557" y="2546818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Sjuhörning 8">
            <a:extLst>
              <a:ext uri="{FF2B5EF4-FFF2-40B4-BE49-F238E27FC236}">
                <a16:creationId xmlns:a16="http://schemas.microsoft.com/office/drawing/2014/main" id="{D1A1A5F7-11B1-ABFE-51C6-4C37C5C2DB11}"/>
              </a:ext>
            </a:extLst>
          </p:cNvPr>
          <p:cNvSpPr/>
          <p:nvPr/>
        </p:nvSpPr>
        <p:spPr>
          <a:xfrm>
            <a:off x="6282510" y="2550045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Sjuhörning 9">
            <a:extLst>
              <a:ext uri="{FF2B5EF4-FFF2-40B4-BE49-F238E27FC236}">
                <a16:creationId xmlns:a16="http://schemas.microsoft.com/office/drawing/2014/main" id="{DC0CDCC0-AC56-A0D8-3E36-52012E5F5A28}"/>
              </a:ext>
            </a:extLst>
          </p:cNvPr>
          <p:cNvSpPr/>
          <p:nvPr/>
        </p:nvSpPr>
        <p:spPr>
          <a:xfrm>
            <a:off x="8247428" y="3606950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juhörning 10">
            <a:extLst>
              <a:ext uri="{FF2B5EF4-FFF2-40B4-BE49-F238E27FC236}">
                <a16:creationId xmlns:a16="http://schemas.microsoft.com/office/drawing/2014/main" id="{3F2169E6-E8A7-553F-37CD-3787E128AF13}"/>
              </a:ext>
            </a:extLst>
          </p:cNvPr>
          <p:cNvSpPr/>
          <p:nvPr/>
        </p:nvSpPr>
        <p:spPr>
          <a:xfrm>
            <a:off x="7026138" y="3335215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Sjuhörning 11">
            <a:extLst>
              <a:ext uri="{FF2B5EF4-FFF2-40B4-BE49-F238E27FC236}">
                <a16:creationId xmlns:a16="http://schemas.microsoft.com/office/drawing/2014/main" id="{1AB612B7-3253-E393-DC0C-438E4C9167D5}"/>
              </a:ext>
            </a:extLst>
          </p:cNvPr>
          <p:cNvSpPr/>
          <p:nvPr/>
        </p:nvSpPr>
        <p:spPr>
          <a:xfrm>
            <a:off x="5830801" y="3606950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Sjuhörning 12">
            <a:extLst>
              <a:ext uri="{FF2B5EF4-FFF2-40B4-BE49-F238E27FC236}">
                <a16:creationId xmlns:a16="http://schemas.microsoft.com/office/drawing/2014/main" id="{F9B5EB3B-01CC-1093-7558-5EBE1621BAFF}"/>
              </a:ext>
            </a:extLst>
          </p:cNvPr>
          <p:cNvSpPr/>
          <p:nvPr/>
        </p:nvSpPr>
        <p:spPr>
          <a:xfrm>
            <a:off x="7026138" y="4498763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3FC0435-7E37-EE6B-734D-2B835D280086}"/>
              </a:ext>
            </a:extLst>
          </p:cNvPr>
          <p:cNvSpPr txBox="1"/>
          <p:nvPr/>
        </p:nvSpPr>
        <p:spPr>
          <a:xfrm>
            <a:off x="5520684" y="629125"/>
            <a:ext cx="2491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vår målvakt har bollen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43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Positioner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Visa på mattan hur vi gör </a:t>
            </a:r>
            <a:br>
              <a:rPr lang="sv-SE" dirty="0"/>
            </a:br>
            <a:r>
              <a:rPr lang="sv-SE" dirty="0"/>
              <a:t>när motståndarens målvakt </a:t>
            </a:r>
            <a:br>
              <a:rPr lang="sv-SE" dirty="0"/>
            </a:br>
            <a:r>
              <a:rPr lang="sv-SE" dirty="0"/>
              <a:t>har bollen?</a:t>
            </a:r>
          </a:p>
          <a:p>
            <a:r>
              <a:rPr lang="sv-SE" dirty="0"/>
              <a:t>Tänk att laget är som </a:t>
            </a:r>
            <a:br>
              <a:rPr lang="sv-SE" dirty="0"/>
            </a:br>
            <a:r>
              <a:rPr lang="sv-SE" dirty="0"/>
              <a:t>en blomma som blommar </a:t>
            </a:r>
            <a:br>
              <a:rPr lang="sv-SE" dirty="0"/>
            </a:br>
            <a:r>
              <a:rPr lang="sv-SE" dirty="0"/>
              <a:t>ut när vi har bollen.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0E791227-7102-1B13-C85D-A278902F5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729" y="1615281"/>
            <a:ext cx="51816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8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Positioner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Visa på mattan hur vi gör </a:t>
            </a:r>
            <a:br>
              <a:rPr lang="sv-SE" dirty="0"/>
            </a:br>
            <a:r>
              <a:rPr lang="sv-SE" dirty="0"/>
              <a:t>om motståndarens </a:t>
            </a:r>
            <a:br>
              <a:rPr lang="sv-SE" dirty="0"/>
            </a:br>
            <a:r>
              <a:rPr lang="sv-SE" dirty="0"/>
              <a:t>vänsterback har bollen.</a:t>
            </a:r>
          </a:p>
          <a:p>
            <a:r>
              <a:rPr lang="sv-SE" dirty="0"/>
              <a:t>Som yttermittfältare ska </a:t>
            </a:r>
            <a:br>
              <a:rPr lang="sv-SE" dirty="0"/>
            </a:br>
            <a:r>
              <a:rPr lang="sv-SE" dirty="0"/>
              <a:t>man ytterst sällan gå längre </a:t>
            </a:r>
            <a:br>
              <a:rPr lang="sv-SE" dirty="0"/>
            </a:br>
            <a:r>
              <a:rPr lang="sv-SE" dirty="0"/>
              <a:t>över på andra sidan än</a:t>
            </a:r>
            <a:br>
              <a:rPr lang="sv-SE" dirty="0"/>
            </a:br>
            <a:r>
              <a:rPr lang="sv-SE" dirty="0"/>
              <a:t> mitten.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2FB12938-A23C-BD41-08DF-33CF838D1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95042" y="2308147"/>
            <a:ext cx="5262193" cy="3470002"/>
          </a:xfrm>
          <a:prstGeom prst="rect">
            <a:avLst/>
          </a:prstGeom>
        </p:spPr>
      </p:pic>
      <p:sp>
        <p:nvSpPr>
          <p:cNvPr id="6" name="Sjuhörning 5">
            <a:extLst>
              <a:ext uri="{FF2B5EF4-FFF2-40B4-BE49-F238E27FC236}">
                <a16:creationId xmlns:a16="http://schemas.microsoft.com/office/drawing/2014/main" id="{1FC88A39-56F8-5C9C-6C93-AFC151125517}"/>
              </a:ext>
            </a:extLst>
          </p:cNvPr>
          <p:cNvSpPr/>
          <p:nvPr/>
        </p:nvSpPr>
        <p:spPr>
          <a:xfrm>
            <a:off x="7026138" y="1984098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Sjuhörning 7">
            <a:extLst>
              <a:ext uri="{FF2B5EF4-FFF2-40B4-BE49-F238E27FC236}">
                <a16:creationId xmlns:a16="http://schemas.microsoft.com/office/drawing/2014/main" id="{9ECA3DB6-05E3-568A-70A4-4210729D7A74}"/>
              </a:ext>
            </a:extLst>
          </p:cNvPr>
          <p:cNvSpPr/>
          <p:nvPr/>
        </p:nvSpPr>
        <p:spPr>
          <a:xfrm>
            <a:off x="7149230" y="3080473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Sjuhörning 8">
            <a:extLst>
              <a:ext uri="{FF2B5EF4-FFF2-40B4-BE49-F238E27FC236}">
                <a16:creationId xmlns:a16="http://schemas.microsoft.com/office/drawing/2014/main" id="{D1A1A5F7-11B1-ABFE-51C6-4C37C5C2DB11}"/>
              </a:ext>
            </a:extLst>
          </p:cNvPr>
          <p:cNvSpPr/>
          <p:nvPr/>
        </p:nvSpPr>
        <p:spPr>
          <a:xfrm>
            <a:off x="6089529" y="3429000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Sjuhörning 9">
            <a:extLst>
              <a:ext uri="{FF2B5EF4-FFF2-40B4-BE49-F238E27FC236}">
                <a16:creationId xmlns:a16="http://schemas.microsoft.com/office/drawing/2014/main" id="{DC0CDCC0-AC56-A0D8-3E36-52012E5F5A28}"/>
              </a:ext>
            </a:extLst>
          </p:cNvPr>
          <p:cNvSpPr/>
          <p:nvPr/>
        </p:nvSpPr>
        <p:spPr>
          <a:xfrm>
            <a:off x="7589532" y="3840216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Sjuhörning 10">
            <a:extLst>
              <a:ext uri="{FF2B5EF4-FFF2-40B4-BE49-F238E27FC236}">
                <a16:creationId xmlns:a16="http://schemas.microsoft.com/office/drawing/2014/main" id="{3F2169E6-E8A7-553F-37CD-3787E128AF13}"/>
              </a:ext>
            </a:extLst>
          </p:cNvPr>
          <p:cNvSpPr/>
          <p:nvPr/>
        </p:nvSpPr>
        <p:spPr>
          <a:xfrm>
            <a:off x="6664109" y="3975833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Sjuhörning 11">
            <a:extLst>
              <a:ext uri="{FF2B5EF4-FFF2-40B4-BE49-F238E27FC236}">
                <a16:creationId xmlns:a16="http://schemas.microsoft.com/office/drawing/2014/main" id="{1AB612B7-3253-E393-DC0C-438E4C9167D5}"/>
              </a:ext>
            </a:extLst>
          </p:cNvPr>
          <p:cNvSpPr/>
          <p:nvPr/>
        </p:nvSpPr>
        <p:spPr>
          <a:xfrm>
            <a:off x="5853992" y="4365523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Sjuhörning 12">
            <a:extLst>
              <a:ext uri="{FF2B5EF4-FFF2-40B4-BE49-F238E27FC236}">
                <a16:creationId xmlns:a16="http://schemas.microsoft.com/office/drawing/2014/main" id="{F9B5EB3B-01CC-1093-7558-5EBE1621BAFF}"/>
              </a:ext>
            </a:extLst>
          </p:cNvPr>
          <p:cNvSpPr/>
          <p:nvPr/>
        </p:nvSpPr>
        <p:spPr>
          <a:xfrm>
            <a:off x="6643467" y="4940291"/>
            <a:ext cx="246184" cy="187569"/>
          </a:xfrm>
          <a:prstGeom prst="heptag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3FC0435-7E37-EE6B-734D-2B835D280086}"/>
              </a:ext>
            </a:extLst>
          </p:cNvPr>
          <p:cNvSpPr txBox="1"/>
          <p:nvPr/>
        </p:nvSpPr>
        <p:spPr>
          <a:xfrm>
            <a:off x="5520684" y="629125"/>
            <a:ext cx="2491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motståndarens vänsterback har bollen</a:t>
            </a:r>
          </a:p>
          <a:p>
            <a:endParaRPr lang="sv-SE" dirty="0"/>
          </a:p>
        </p:txBody>
      </p:sp>
      <p:sp>
        <p:nvSpPr>
          <p:cNvPr id="15" name="Sjuhörning 14">
            <a:extLst>
              <a:ext uri="{FF2B5EF4-FFF2-40B4-BE49-F238E27FC236}">
                <a16:creationId xmlns:a16="http://schemas.microsoft.com/office/drawing/2014/main" id="{D60A2322-7413-52C0-95D7-B5A2CB1A9932}"/>
              </a:ext>
            </a:extLst>
          </p:cNvPr>
          <p:cNvSpPr/>
          <p:nvPr/>
        </p:nvSpPr>
        <p:spPr>
          <a:xfrm>
            <a:off x="5966437" y="5301685"/>
            <a:ext cx="246184" cy="187569"/>
          </a:xfrm>
          <a:prstGeom prst="heptagon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Pil: vänster 15">
            <a:extLst>
              <a:ext uri="{FF2B5EF4-FFF2-40B4-BE49-F238E27FC236}">
                <a16:creationId xmlns:a16="http://schemas.microsoft.com/office/drawing/2014/main" id="{A426B041-C63E-F571-04BB-7D72A9289506}"/>
              </a:ext>
            </a:extLst>
          </p:cNvPr>
          <p:cNvSpPr/>
          <p:nvPr/>
        </p:nvSpPr>
        <p:spPr>
          <a:xfrm>
            <a:off x="7865631" y="3737082"/>
            <a:ext cx="438260" cy="3938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5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51A2CC-0944-7185-FF24-A07309849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A65FB7F-4730-B280-B12A-E28C7556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76" y="196062"/>
            <a:ext cx="6166784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Kom ihåg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693C31-818F-37D2-A6DC-218F825A1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sv-SE" dirty="0"/>
          </a:p>
          <a:p>
            <a:r>
              <a:rPr lang="sv-SE" dirty="0"/>
              <a:t>Alla gör misstag – Det viktiga är hur man reagerar/hanterar det.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4BE4F4F-65B2-804D-043D-EE565CAA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428" y="183756"/>
            <a:ext cx="3858163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6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290</Words>
  <Application>Microsoft Office PowerPoint</Application>
  <PresentationFormat>Bredbild</PresentationFormat>
  <Paragraphs>87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Fotbollsteori </vt:lpstr>
      <vt:lpstr>Fotbollsord </vt:lpstr>
      <vt:lpstr>Fotboll är enkelt.</vt:lpstr>
      <vt:lpstr>Spelformation MBK 2015</vt:lpstr>
      <vt:lpstr>Positioner</vt:lpstr>
      <vt:lpstr>Positioner</vt:lpstr>
      <vt:lpstr>Positioner</vt:lpstr>
      <vt:lpstr>Kom ihåg</vt:lpstr>
    </vt:vector>
  </TitlesOfParts>
  <Company>MTG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 14/5</dc:title>
  <dc:creator>Daniel Andersson</dc:creator>
  <cp:lastModifiedBy>Tony Blom</cp:lastModifiedBy>
  <cp:revision>22</cp:revision>
  <dcterms:created xsi:type="dcterms:W3CDTF">2024-05-14T08:58:55Z</dcterms:created>
  <dcterms:modified xsi:type="dcterms:W3CDTF">2025-04-09T13:25:24Z</dcterms:modified>
</cp:coreProperties>
</file>