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2024-09-27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183824" y="620861"/>
            <a:ext cx="611408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U10</a:t>
            </a:r>
            <a:endParaRPr lang="sv-SE" dirty="0"/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Gruppen är nu ett lag och en organisation ska nu finnas i laget så som Lagledare, Huvudtränare, assisterande tränare och </a:t>
            </a:r>
            <a:r>
              <a:rPr lang="sv-SE" sz="105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. Även föräldragruppen ingår i organisationen genom olika ansvarsområden.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Spelarna bygger vidare på grunderna i vad som krävs för att spela ishockey såsom att lyssna på ledarna, passa tider, sköta sin hygien och samarbeta i grupp.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05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050" dirty="0">
                <a:hlinkClick r:id="rId3"/>
              </a:rPr>
              <a:t>https://hemmaplansmodellen.se/for-tranare/</a:t>
            </a:r>
            <a:endParaRPr lang="sv-SE" sz="1050" dirty="0"/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- 2-3 pass / vecka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05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 träning kan vara en del av varje </a:t>
            </a:r>
            <a:r>
              <a:rPr lang="sv-SE" sz="105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Blockträning kan komma ske med både U11 och U9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Upplägg enligt Svenska Ishockeyförbundets </a:t>
            </a:r>
            <a:r>
              <a:rPr lang="sv-SE" sz="1050" dirty="0" err="1">
                <a:solidFill>
                  <a:schemeClr val="accent1">
                    <a:lumMod val="75000"/>
                  </a:schemeClr>
                </a:solidFill>
              </a:rPr>
              <a:t>Fysprogram</a:t>
            </a: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 för barn.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TRÄNINGSINRIKTNING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Grundläggande teknikträning; skridskoåkning och balans, puckbehandling, passningar, skott, klubbteknik</a:t>
            </a:r>
            <a:br>
              <a:rPr lang="sv-SE" sz="105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Smålagsspel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-Motoriska övningar i mindre grupper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-Träna i Våga tävla i alla situationer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Deltar i poolspel inom Västergötlands Ishockeyförbund med anpassade spelformer.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Rekommendation 6-9 +1 spelare och MV i varje lag.</a:t>
            </a:r>
            <a:br>
              <a:rPr lang="sv-SE" sz="105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CUPER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Deltar i cuper både hemma och på bortaplan enligt samma principer som poolspelen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Cupdeltagande får ske i angränsande distrikt och ska godkännas av Västergötlands Ishockeyförbund</a:t>
            </a:r>
          </a:p>
          <a:p>
            <a:endParaRPr lang="sv-SE" sz="105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050" dirty="0">
                <a:solidFill>
                  <a:schemeClr val="accent1">
                    <a:lumMod val="75000"/>
                  </a:schemeClr>
                </a:solidFill>
              </a:rPr>
              <a:t>- Sker gemensamt vid ett tillfälle under säsongen där fokus ligger på kamratskap och värderingar inom laget och i föreningen. Alla spelare kommer fram till vad som är viktigt för att alla ska trivas och för att alla ska göra sitt bästa.</a:t>
            </a:r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MERTRÄNING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till merträning ges till alla som vill. Detta sker genom att huvudtränare låter spelare i samråd med äldre och yngre lag, träna extra. Detta görs utifrån bedömning kring spelarens utveckling. Bedömning görs av huvudtränare i respektive lag.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Definition merträning innebär både träning och matchspel.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Vi följer Svenska Ishockeyförbundets rekommendation om att noga överväga vilka som är mogna för träning och spel med äldre.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Mariestad BoIS följer Svenska Ishockeyförbundets rekommendation kring att rotera positioner. Innebär att möjlighet att prova olika spelarpositioner gäller upp till U14. Det är först i U15-16 som tränare beslutar om var respektive spelare är lämpad. 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Ingen matchning eller toppning av lagen får ske.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ungdomslagen sker ingen permanent uppflyttning av spelare till äldre lag.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Träningsnärvaro påverkar träningsupplägget och vid för få anmälda barn till en träning bör laget erbjuda annat lag samträning.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Det är därför viktigt att alla meddelar tränare i god tid innan träning om barnets frånvaro.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4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Ledare ansvarar för att vid varje träning hälsa på </a:t>
            </a:r>
            <a:r>
              <a:rPr lang="sv-SE" sz="1400" u="sng" dirty="0">
                <a:solidFill>
                  <a:schemeClr val="accent1">
                    <a:lumMod val="75000"/>
                  </a:schemeClr>
                </a:solidFill>
              </a:rPr>
              <a:t>alla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spelare i laget så att alla känner sig sedda.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Viss träning med andra lag kan förekomma s.k. blockträning. Dessa träningar inkluderas också i närvarosammanställningen.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U10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Matcher genomförs med rekommenderat 6-7 + 1MV per lag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Inga fasta lag får förekomma i poolspelen utan tanken är att alla ska spela med alla under säsong.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lånas </a:t>
            </a:r>
            <a:r>
              <a:rPr lang="sv-SE" sz="1200">
                <a:solidFill>
                  <a:schemeClr val="accent1">
                    <a:lumMod val="75000"/>
                  </a:schemeClr>
                </a:solidFill>
              </a:rPr>
              <a:t>spelare från U9.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skall erbjudas samma antal matcher och cuper. Alla barn i laget spelar lika mycket oavsett utgången i matchen. Ingen matchning får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från Huvudtränare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U10 menas med oktober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Bredbild</PresentationFormat>
  <Paragraphs>90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19</cp:revision>
  <dcterms:created xsi:type="dcterms:W3CDTF">2023-09-18T19:57:37Z</dcterms:created>
  <dcterms:modified xsi:type="dcterms:W3CDTF">2024-09-27T09:27:39Z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