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73" r:id="rId3"/>
    <p:sldId id="274" r:id="rId4"/>
    <p:sldId id="275" r:id="rId5"/>
    <p:sldId id="276" r:id="rId6"/>
  </p:sldIdLst>
  <p:sldSz cx="12192000" cy="6858000"/>
  <p:notesSz cx="6858000" cy="91440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123" d="100"/>
          <a:sy n="123" d="100"/>
        </p:scale>
        <p:origin x="132" y="21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Rubrikbi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00AB2965-782C-BD8B-18E1-255055911D39}"/>
              </a:ext>
            </a:extLst>
          </p:cNvPr>
          <p:cNvSpPr>
            <a:spLocks noGrp="1"/>
          </p:cNvSpPr>
          <p:nvPr>
            <p:ph type="ctrTitle"/>
          </p:nvPr>
        </p:nvSpPr>
        <p:spPr>
          <a:xfrm>
            <a:off x="1524000" y="1122363"/>
            <a:ext cx="9144000" cy="2387600"/>
          </a:xfrm>
        </p:spPr>
        <p:txBody>
          <a:bodyPr anchor="b"/>
          <a:lstStyle>
            <a:lvl1pPr algn="ctr">
              <a:defRPr sz="6000"/>
            </a:lvl1pPr>
          </a:lstStyle>
          <a:p>
            <a:r>
              <a:rPr lang="sv-SE"/>
              <a:t>Klicka här för att ändra mall för rubrikformat</a:t>
            </a:r>
          </a:p>
        </p:txBody>
      </p:sp>
      <p:sp>
        <p:nvSpPr>
          <p:cNvPr id="3" name="Underrubrik 2">
            <a:extLst>
              <a:ext uri="{FF2B5EF4-FFF2-40B4-BE49-F238E27FC236}">
                <a16:creationId xmlns:a16="http://schemas.microsoft.com/office/drawing/2014/main" id="{77C9ECDE-9FC7-E30B-810D-B24DFF116E4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a:t>Klicka här för att ändra mall för underrubrikformat</a:t>
            </a:r>
          </a:p>
        </p:txBody>
      </p:sp>
      <p:sp>
        <p:nvSpPr>
          <p:cNvPr id="4" name="Platshållare för datum 3">
            <a:extLst>
              <a:ext uri="{FF2B5EF4-FFF2-40B4-BE49-F238E27FC236}">
                <a16:creationId xmlns:a16="http://schemas.microsoft.com/office/drawing/2014/main" id="{9B937B9E-6AF5-35C8-C9D5-8123953C1400}"/>
              </a:ext>
            </a:extLst>
          </p:cNvPr>
          <p:cNvSpPr>
            <a:spLocks noGrp="1"/>
          </p:cNvSpPr>
          <p:nvPr>
            <p:ph type="dt" sz="half" idx="10"/>
          </p:nvPr>
        </p:nvSpPr>
        <p:spPr/>
        <p:txBody>
          <a:bodyPr/>
          <a:lstStyle/>
          <a:p>
            <a:fld id="{35E38074-6886-42BA-B109-85FE32389A7A}" type="datetimeFigureOut">
              <a:rPr lang="sv-SE" smtClean="0"/>
              <a:t>2024-07-10</a:t>
            </a:fld>
            <a:endParaRPr lang="sv-SE"/>
          </a:p>
        </p:txBody>
      </p:sp>
      <p:sp>
        <p:nvSpPr>
          <p:cNvPr id="5" name="Platshållare för sidfot 4">
            <a:extLst>
              <a:ext uri="{FF2B5EF4-FFF2-40B4-BE49-F238E27FC236}">
                <a16:creationId xmlns:a16="http://schemas.microsoft.com/office/drawing/2014/main" id="{4CA3A631-7CD2-88FC-3D96-3EDBF522BA1D}"/>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6A86C157-571E-D233-7F9B-A15E3F9E2815}"/>
              </a:ext>
            </a:extLst>
          </p:cNvPr>
          <p:cNvSpPr>
            <a:spLocks noGrp="1"/>
          </p:cNvSpPr>
          <p:nvPr>
            <p:ph type="sldNum" sz="quarter" idx="12"/>
          </p:nvPr>
        </p:nvSpPr>
        <p:spPr/>
        <p:txBody>
          <a:bodyPr/>
          <a:lstStyle/>
          <a:p>
            <a:fld id="{25466EF1-848A-4632-AEA8-016805DF5C21}" type="slidenum">
              <a:rPr lang="sv-SE" smtClean="0"/>
              <a:t>‹#›</a:t>
            </a:fld>
            <a:endParaRPr lang="sv-SE"/>
          </a:p>
        </p:txBody>
      </p:sp>
    </p:spTree>
    <p:extLst>
      <p:ext uri="{BB962C8B-B14F-4D97-AF65-F5344CB8AC3E}">
        <p14:creationId xmlns:p14="http://schemas.microsoft.com/office/powerpoint/2010/main" val="33863899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1DA6D214-B9A7-BAB7-9F10-F02C96B6E8A0}"/>
              </a:ext>
            </a:extLst>
          </p:cNvPr>
          <p:cNvSpPr>
            <a:spLocks noGrp="1"/>
          </p:cNvSpPr>
          <p:nvPr>
            <p:ph type="title"/>
          </p:nvPr>
        </p:nvSpPr>
        <p:spPr/>
        <p:txBody>
          <a:bodyPr/>
          <a:lstStyle/>
          <a:p>
            <a:r>
              <a:rPr lang="sv-SE"/>
              <a:t>Klicka här för att ändra mall för rubrikformat</a:t>
            </a:r>
          </a:p>
        </p:txBody>
      </p:sp>
      <p:sp>
        <p:nvSpPr>
          <p:cNvPr id="3" name="Platshållare för lodrät text 2">
            <a:extLst>
              <a:ext uri="{FF2B5EF4-FFF2-40B4-BE49-F238E27FC236}">
                <a16:creationId xmlns:a16="http://schemas.microsoft.com/office/drawing/2014/main" id="{711DC594-CCE8-FAA2-4782-5B8ECC918EE2}"/>
              </a:ext>
            </a:extLst>
          </p:cNvPr>
          <p:cNvSpPr>
            <a:spLocks noGrp="1"/>
          </p:cNvSpPr>
          <p:nvPr>
            <p:ph type="body" orient="vert" idx="1"/>
          </p:nvPr>
        </p:nvSpPr>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CAD92935-1B2F-C916-A313-034E35EDD43E}"/>
              </a:ext>
            </a:extLst>
          </p:cNvPr>
          <p:cNvSpPr>
            <a:spLocks noGrp="1"/>
          </p:cNvSpPr>
          <p:nvPr>
            <p:ph type="dt" sz="half" idx="10"/>
          </p:nvPr>
        </p:nvSpPr>
        <p:spPr/>
        <p:txBody>
          <a:bodyPr/>
          <a:lstStyle/>
          <a:p>
            <a:fld id="{35E38074-6886-42BA-B109-85FE32389A7A}" type="datetimeFigureOut">
              <a:rPr lang="sv-SE" smtClean="0"/>
              <a:t>2024-07-10</a:t>
            </a:fld>
            <a:endParaRPr lang="sv-SE"/>
          </a:p>
        </p:txBody>
      </p:sp>
      <p:sp>
        <p:nvSpPr>
          <p:cNvPr id="5" name="Platshållare för sidfot 4">
            <a:extLst>
              <a:ext uri="{FF2B5EF4-FFF2-40B4-BE49-F238E27FC236}">
                <a16:creationId xmlns:a16="http://schemas.microsoft.com/office/drawing/2014/main" id="{42A73D3F-0C6F-34C7-A831-A5151B4253A0}"/>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DFEEED45-CC1D-AE51-CE75-6A541E602887}"/>
              </a:ext>
            </a:extLst>
          </p:cNvPr>
          <p:cNvSpPr>
            <a:spLocks noGrp="1"/>
          </p:cNvSpPr>
          <p:nvPr>
            <p:ph type="sldNum" sz="quarter" idx="12"/>
          </p:nvPr>
        </p:nvSpPr>
        <p:spPr/>
        <p:txBody>
          <a:bodyPr/>
          <a:lstStyle/>
          <a:p>
            <a:fld id="{25466EF1-848A-4632-AEA8-016805DF5C21}" type="slidenum">
              <a:rPr lang="sv-SE" smtClean="0"/>
              <a:t>‹#›</a:t>
            </a:fld>
            <a:endParaRPr lang="sv-SE"/>
          </a:p>
        </p:txBody>
      </p:sp>
    </p:spTree>
    <p:extLst>
      <p:ext uri="{BB962C8B-B14F-4D97-AF65-F5344CB8AC3E}">
        <p14:creationId xmlns:p14="http://schemas.microsoft.com/office/powerpoint/2010/main" val="38903704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Lodrät rubrik 1">
            <a:extLst>
              <a:ext uri="{FF2B5EF4-FFF2-40B4-BE49-F238E27FC236}">
                <a16:creationId xmlns:a16="http://schemas.microsoft.com/office/drawing/2014/main" id="{6C90866B-AE05-CD5F-FC6E-853BD7DED0BA}"/>
              </a:ext>
            </a:extLst>
          </p:cNvPr>
          <p:cNvSpPr>
            <a:spLocks noGrp="1"/>
          </p:cNvSpPr>
          <p:nvPr>
            <p:ph type="title" orient="vert"/>
          </p:nvPr>
        </p:nvSpPr>
        <p:spPr>
          <a:xfrm>
            <a:off x="8724900" y="365125"/>
            <a:ext cx="2628900" cy="5811838"/>
          </a:xfrm>
        </p:spPr>
        <p:txBody>
          <a:bodyPr vert="eaVert"/>
          <a:lstStyle/>
          <a:p>
            <a:r>
              <a:rPr lang="sv-SE"/>
              <a:t>Klicka här för att ändra mall för rubrikformat</a:t>
            </a:r>
          </a:p>
        </p:txBody>
      </p:sp>
      <p:sp>
        <p:nvSpPr>
          <p:cNvPr id="3" name="Platshållare för lodrät text 2">
            <a:extLst>
              <a:ext uri="{FF2B5EF4-FFF2-40B4-BE49-F238E27FC236}">
                <a16:creationId xmlns:a16="http://schemas.microsoft.com/office/drawing/2014/main" id="{F7D97012-3407-57CD-B4A3-8614CC2A1B2D}"/>
              </a:ext>
            </a:extLst>
          </p:cNvPr>
          <p:cNvSpPr>
            <a:spLocks noGrp="1"/>
          </p:cNvSpPr>
          <p:nvPr>
            <p:ph type="body" orient="vert" idx="1"/>
          </p:nvPr>
        </p:nvSpPr>
        <p:spPr>
          <a:xfrm>
            <a:off x="838200" y="365125"/>
            <a:ext cx="7734300" cy="5811838"/>
          </a:xfrm>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64D84475-AFB5-802B-FA12-DF47BA028D0A}"/>
              </a:ext>
            </a:extLst>
          </p:cNvPr>
          <p:cNvSpPr>
            <a:spLocks noGrp="1"/>
          </p:cNvSpPr>
          <p:nvPr>
            <p:ph type="dt" sz="half" idx="10"/>
          </p:nvPr>
        </p:nvSpPr>
        <p:spPr/>
        <p:txBody>
          <a:bodyPr/>
          <a:lstStyle/>
          <a:p>
            <a:fld id="{35E38074-6886-42BA-B109-85FE32389A7A}" type="datetimeFigureOut">
              <a:rPr lang="sv-SE" smtClean="0"/>
              <a:t>2024-07-10</a:t>
            </a:fld>
            <a:endParaRPr lang="sv-SE"/>
          </a:p>
        </p:txBody>
      </p:sp>
      <p:sp>
        <p:nvSpPr>
          <p:cNvPr id="5" name="Platshållare för sidfot 4">
            <a:extLst>
              <a:ext uri="{FF2B5EF4-FFF2-40B4-BE49-F238E27FC236}">
                <a16:creationId xmlns:a16="http://schemas.microsoft.com/office/drawing/2014/main" id="{933B2710-F479-C7EA-FAC6-42DB5ABCBF69}"/>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6F05771D-8C3C-3F27-035F-FB5A8E7BB10E}"/>
              </a:ext>
            </a:extLst>
          </p:cNvPr>
          <p:cNvSpPr>
            <a:spLocks noGrp="1"/>
          </p:cNvSpPr>
          <p:nvPr>
            <p:ph type="sldNum" sz="quarter" idx="12"/>
          </p:nvPr>
        </p:nvSpPr>
        <p:spPr/>
        <p:txBody>
          <a:bodyPr/>
          <a:lstStyle/>
          <a:p>
            <a:fld id="{25466EF1-848A-4632-AEA8-016805DF5C21}" type="slidenum">
              <a:rPr lang="sv-SE" smtClean="0"/>
              <a:t>‹#›</a:t>
            </a:fld>
            <a:endParaRPr lang="sv-SE"/>
          </a:p>
        </p:txBody>
      </p:sp>
    </p:spTree>
    <p:extLst>
      <p:ext uri="{BB962C8B-B14F-4D97-AF65-F5344CB8AC3E}">
        <p14:creationId xmlns:p14="http://schemas.microsoft.com/office/powerpoint/2010/main" val="8285574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8BE10012-19AD-9723-AA82-ACADFD11B2D5}"/>
              </a:ext>
            </a:extLst>
          </p:cNvPr>
          <p:cNvSpPr>
            <a:spLocks noGrp="1"/>
          </p:cNvSpPr>
          <p:nvPr>
            <p:ph type="title"/>
          </p:nvPr>
        </p:nvSpPr>
        <p:spPr/>
        <p:txBody>
          <a:body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38850C87-3524-7CB3-3AB3-DBEDF8C0D4EC}"/>
              </a:ext>
            </a:extLst>
          </p:cNvPr>
          <p:cNvSpPr>
            <a:spLocks noGrp="1"/>
          </p:cNvSpPr>
          <p:nvPr>
            <p:ph idx="1"/>
          </p:nvPr>
        </p:nvSpPr>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15FCBA2B-93B7-7773-BDA4-C1DCCB6CD4B6}"/>
              </a:ext>
            </a:extLst>
          </p:cNvPr>
          <p:cNvSpPr>
            <a:spLocks noGrp="1"/>
          </p:cNvSpPr>
          <p:nvPr>
            <p:ph type="dt" sz="half" idx="10"/>
          </p:nvPr>
        </p:nvSpPr>
        <p:spPr/>
        <p:txBody>
          <a:bodyPr/>
          <a:lstStyle/>
          <a:p>
            <a:fld id="{35E38074-6886-42BA-B109-85FE32389A7A}" type="datetimeFigureOut">
              <a:rPr lang="sv-SE" smtClean="0"/>
              <a:t>2024-07-10</a:t>
            </a:fld>
            <a:endParaRPr lang="sv-SE"/>
          </a:p>
        </p:txBody>
      </p:sp>
      <p:sp>
        <p:nvSpPr>
          <p:cNvPr id="5" name="Platshållare för sidfot 4">
            <a:extLst>
              <a:ext uri="{FF2B5EF4-FFF2-40B4-BE49-F238E27FC236}">
                <a16:creationId xmlns:a16="http://schemas.microsoft.com/office/drawing/2014/main" id="{5CA497A7-6AD5-7CDC-342F-62A4E52ADF2A}"/>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CEFBAEBC-1C6E-9B5F-1F74-91A6C0E1A84B}"/>
              </a:ext>
            </a:extLst>
          </p:cNvPr>
          <p:cNvSpPr>
            <a:spLocks noGrp="1"/>
          </p:cNvSpPr>
          <p:nvPr>
            <p:ph type="sldNum" sz="quarter" idx="12"/>
          </p:nvPr>
        </p:nvSpPr>
        <p:spPr/>
        <p:txBody>
          <a:bodyPr/>
          <a:lstStyle/>
          <a:p>
            <a:fld id="{25466EF1-848A-4632-AEA8-016805DF5C21}" type="slidenum">
              <a:rPr lang="sv-SE" smtClean="0"/>
              <a:t>‹#›</a:t>
            </a:fld>
            <a:endParaRPr lang="sv-SE"/>
          </a:p>
        </p:txBody>
      </p:sp>
    </p:spTree>
    <p:extLst>
      <p:ext uri="{BB962C8B-B14F-4D97-AF65-F5344CB8AC3E}">
        <p14:creationId xmlns:p14="http://schemas.microsoft.com/office/powerpoint/2010/main" val="20693420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076603BB-CB39-4B06-2D47-25F0FF36A198}"/>
              </a:ext>
            </a:extLst>
          </p:cNvPr>
          <p:cNvSpPr>
            <a:spLocks noGrp="1"/>
          </p:cNvSpPr>
          <p:nvPr>
            <p:ph type="title"/>
          </p:nvPr>
        </p:nvSpPr>
        <p:spPr>
          <a:xfrm>
            <a:off x="831850" y="1709738"/>
            <a:ext cx="10515600" cy="2852737"/>
          </a:xfrm>
        </p:spPr>
        <p:txBody>
          <a:bodyPr anchor="b"/>
          <a:lstStyle>
            <a:lvl1pPr>
              <a:defRPr sz="6000"/>
            </a:lvl1pPr>
          </a:lstStyle>
          <a:p>
            <a:r>
              <a:rPr lang="sv-SE"/>
              <a:t>Klicka här för att ändra mall för rubrikformat</a:t>
            </a:r>
          </a:p>
        </p:txBody>
      </p:sp>
      <p:sp>
        <p:nvSpPr>
          <p:cNvPr id="3" name="Platshållare för text 2">
            <a:extLst>
              <a:ext uri="{FF2B5EF4-FFF2-40B4-BE49-F238E27FC236}">
                <a16:creationId xmlns:a16="http://schemas.microsoft.com/office/drawing/2014/main" id="{71EE9DC0-2660-319F-AE6E-6A3CB2535EE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v-SE"/>
              <a:t>Klicka här för att ändra format på bakgrundstexten</a:t>
            </a:r>
          </a:p>
        </p:txBody>
      </p:sp>
      <p:sp>
        <p:nvSpPr>
          <p:cNvPr id="4" name="Platshållare för datum 3">
            <a:extLst>
              <a:ext uri="{FF2B5EF4-FFF2-40B4-BE49-F238E27FC236}">
                <a16:creationId xmlns:a16="http://schemas.microsoft.com/office/drawing/2014/main" id="{2826E1FC-207E-F091-52BF-D2B68AF31F87}"/>
              </a:ext>
            </a:extLst>
          </p:cNvPr>
          <p:cNvSpPr>
            <a:spLocks noGrp="1"/>
          </p:cNvSpPr>
          <p:nvPr>
            <p:ph type="dt" sz="half" idx="10"/>
          </p:nvPr>
        </p:nvSpPr>
        <p:spPr/>
        <p:txBody>
          <a:bodyPr/>
          <a:lstStyle/>
          <a:p>
            <a:fld id="{35E38074-6886-42BA-B109-85FE32389A7A}" type="datetimeFigureOut">
              <a:rPr lang="sv-SE" smtClean="0"/>
              <a:t>2024-07-10</a:t>
            </a:fld>
            <a:endParaRPr lang="sv-SE"/>
          </a:p>
        </p:txBody>
      </p:sp>
      <p:sp>
        <p:nvSpPr>
          <p:cNvPr id="5" name="Platshållare för sidfot 4">
            <a:extLst>
              <a:ext uri="{FF2B5EF4-FFF2-40B4-BE49-F238E27FC236}">
                <a16:creationId xmlns:a16="http://schemas.microsoft.com/office/drawing/2014/main" id="{A3C7283A-2357-95D8-E48F-D8B89E5015CE}"/>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410DEAF0-372A-0F37-32FD-3A2C1ABD4E4D}"/>
              </a:ext>
            </a:extLst>
          </p:cNvPr>
          <p:cNvSpPr>
            <a:spLocks noGrp="1"/>
          </p:cNvSpPr>
          <p:nvPr>
            <p:ph type="sldNum" sz="quarter" idx="12"/>
          </p:nvPr>
        </p:nvSpPr>
        <p:spPr/>
        <p:txBody>
          <a:bodyPr/>
          <a:lstStyle/>
          <a:p>
            <a:fld id="{25466EF1-848A-4632-AEA8-016805DF5C21}" type="slidenum">
              <a:rPr lang="sv-SE" smtClean="0"/>
              <a:t>‹#›</a:t>
            </a:fld>
            <a:endParaRPr lang="sv-SE"/>
          </a:p>
        </p:txBody>
      </p:sp>
    </p:spTree>
    <p:extLst>
      <p:ext uri="{BB962C8B-B14F-4D97-AF65-F5344CB8AC3E}">
        <p14:creationId xmlns:p14="http://schemas.microsoft.com/office/powerpoint/2010/main" val="30677332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delar">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91FC1FE2-1F81-78D5-7C3A-5CF3F35C8E42}"/>
              </a:ext>
            </a:extLst>
          </p:cNvPr>
          <p:cNvSpPr>
            <a:spLocks noGrp="1"/>
          </p:cNvSpPr>
          <p:nvPr>
            <p:ph type="title"/>
          </p:nvPr>
        </p:nvSpPr>
        <p:spPr/>
        <p:txBody>
          <a:body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23726D40-8464-B0F7-8193-8A502F6BD952}"/>
              </a:ext>
            </a:extLst>
          </p:cNvPr>
          <p:cNvSpPr>
            <a:spLocks noGrp="1"/>
          </p:cNvSpPr>
          <p:nvPr>
            <p:ph sz="half" idx="1"/>
          </p:nvPr>
        </p:nvSpPr>
        <p:spPr>
          <a:xfrm>
            <a:off x="838200" y="1825625"/>
            <a:ext cx="5181600" cy="435133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innehåll 3">
            <a:extLst>
              <a:ext uri="{FF2B5EF4-FFF2-40B4-BE49-F238E27FC236}">
                <a16:creationId xmlns:a16="http://schemas.microsoft.com/office/drawing/2014/main" id="{34393970-6C2C-61C9-367B-B1AADC7003E1}"/>
              </a:ext>
            </a:extLst>
          </p:cNvPr>
          <p:cNvSpPr>
            <a:spLocks noGrp="1"/>
          </p:cNvSpPr>
          <p:nvPr>
            <p:ph sz="half" idx="2"/>
          </p:nvPr>
        </p:nvSpPr>
        <p:spPr>
          <a:xfrm>
            <a:off x="6172200" y="1825625"/>
            <a:ext cx="5181600" cy="435133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datum 4">
            <a:extLst>
              <a:ext uri="{FF2B5EF4-FFF2-40B4-BE49-F238E27FC236}">
                <a16:creationId xmlns:a16="http://schemas.microsoft.com/office/drawing/2014/main" id="{3A755C13-F32F-4F44-A267-1478320626D6}"/>
              </a:ext>
            </a:extLst>
          </p:cNvPr>
          <p:cNvSpPr>
            <a:spLocks noGrp="1"/>
          </p:cNvSpPr>
          <p:nvPr>
            <p:ph type="dt" sz="half" idx="10"/>
          </p:nvPr>
        </p:nvSpPr>
        <p:spPr/>
        <p:txBody>
          <a:bodyPr/>
          <a:lstStyle/>
          <a:p>
            <a:fld id="{35E38074-6886-42BA-B109-85FE32389A7A}" type="datetimeFigureOut">
              <a:rPr lang="sv-SE" smtClean="0"/>
              <a:t>2024-07-10</a:t>
            </a:fld>
            <a:endParaRPr lang="sv-SE"/>
          </a:p>
        </p:txBody>
      </p:sp>
      <p:sp>
        <p:nvSpPr>
          <p:cNvPr id="6" name="Platshållare för sidfot 5">
            <a:extLst>
              <a:ext uri="{FF2B5EF4-FFF2-40B4-BE49-F238E27FC236}">
                <a16:creationId xmlns:a16="http://schemas.microsoft.com/office/drawing/2014/main" id="{440FE2D7-1581-00A1-8281-A6CA73CF212E}"/>
              </a:ext>
            </a:extLst>
          </p:cNvPr>
          <p:cNvSpPr>
            <a:spLocks noGrp="1"/>
          </p:cNvSpPr>
          <p:nvPr>
            <p:ph type="ftr" sz="quarter" idx="11"/>
          </p:nvPr>
        </p:nvSpPr>
        <p:spPr/>
        <p:txBody>
          <a:bodyPr/>
          <a:lstStyle/>
          <a:p>
            <a:endParaRPr lang="sv-SE"/>
          </a:p>
        </p:txBody>
      </p:sp>
      <p:sp>
        <p:nvSpPr>
          <p:cNvPr id="7" name="Platshållare för bildnummer 6">
            <a:extLst>
              <a:ext uri="{FF2B5EF4-FFF2-40B4-BE49-F238E27FC236}">
                <a16:creationId xmlns:a16="http://schemas.microsoft.com/office/drawing/2014/main" id="{55A3750A-D7F0-22B9-28A7-C98DC98747D5}"/>
              </a:ext>
            </a:extLst>
          </p:cNvPr>
          <p:cNvSpPr>
            <a:spLocks noGrp="1"/>
          </p:cNvSpPr>
          <p:nvPr>
            <p:ph type="sldNum" sz="quarter" idx="12"/>
          </p:nvPr>
        </p:nvSpPr>
        <p:spPr/>
        <p:txBody>
          <a:bodyPr/>
          <a:lstStyle/>
          <a:p>
            <a:fld id="{25466EF1-848A-4632-AEA8-016805DF5C21}" type="slidenum">
              <a:rPr lang="sv-SE" smtClean="0"/>
              <a:t>‹#›</a:t>
            </a:fld>
            <a:endParaRPr lang="sv-SE"/>
          </a:p>
        </p:txBody>
      </p:sp>
    </p:spTree>
    <p:extLst>
      <p:ext uri="{BB962C8B-B14F-4D97-AF65-F5344CB8AC3E}">
        <p14:creationId xmlns:p14="http://schemas.microsoft.com/office/powerpoint/2010/main" val="30046301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8E0C3BF0-8BFB-EF88-B121-4554AD32ED87}"/>
              </a:ext>
            </a:extLst>
          </p:cNvPr>
          <p:cNvSpPr>
            <a:spLocks noGrp="1"/>
          </p:cNvSpPr>
          <p:nvPr>
            <p:ph type="title"/>
          </p:nvPr>
        </p:nvSpPr>
        <p:spPr>
          <a:xfrm>
            <a:off x="839788" y="365125"/>
            <a:ext cx="10515600" cy="1325563"/>
          </a:xfrm>
        </p:spPr>
        <p:txBody>
          <a:bodyPr/>
          <a:lstStyle/>
          <a:p>
            <a:r>
              <a:rPr lang="sv-SE"/>
              <a:t>Klicka här för att ändra mall för rubrikformat</a:t>
            </a:r>
          </a:p>
        </p:txBody>
      </p:sp>
      <p:sp>
        <p:nvSpPr>
          <p:cNvPr id="3" name="Platshållare för text 2">
            <a:extLst>
              <a:ext uri="{FF2B5EF4-FFF2-40B4-BE49-F238E27FC236}">
                <a16:creationId xmlns:a16="http://schemas.microsoft.com/office/drawing/2014/main" id="{F4152DF0-42D9-E60C-1485-0F901A30CAC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4" name="Platshållare för innehåll 3">
            <a:extLst>
              <a:ext uri="{FF2B5EF4-FFF2-40B4-BE49-F238E27FC236}">
                <a16:creationId xmlns:a16="http://schemas.microsoft.com/office/drawing/2014/main" id="{2879CA17-2EF3-1900-514A-860D49A20F13}"/>
              </a:ext>
            </a:extLst>
          </p:cNvPr>
          <p:cNvSpPr>
            <a:spLocks noGrp="1"/>
          </p:cNvSpPr>
          <p:nvPr>
            <p:ph sz="half" idx="2"/>
          </p:nvPr>
        </p:nvSpPr>
        <p:spPr>
          <a:xfrm>
            <a:off x="839788" y="2505075"/>
            <a:ext cx="5157787" cy="368458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text 4">
            <a:extLst>
              <a:ext uri="{FF2B5EF4-FFF2-40B4-BE49-F238E27FC236}">
                <a16:creationId xmlns:a16="http://schemas.microsoft.com/office/drawing/2014/main" id="{E2CED515-3614-5186-98A2-B088C699A42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6" name="Platshållare för innehåll 5">
            <a:extLst>
              <a:ext uri="{FF2B5EF4-FFF2-40B4-BE49-F238E27FC236}">
                <a16:creationId xmlns:a16="http://schemas.microsoft.com/office/drawing/2014/main" id="{BCAB42E0-FC61-0B41-7CEC-2B1822CBE50B}"/>
              </a:ext>
            </a:extLst>
          </p:cNvPr>
          <p:cNvSpPr>
            <a:spLocks noGrp="1"/>
          </p:cNvSpPr>
          <p:nvPr>
            <p:ph sz="quarter" idx="4"/>
          </p:nvPr>
        </p:nvSpPr>
        <p:spPr>
          <a:xfrm>
            <a:off x="6172200" y="2505075"/>
            <a:ext cx="5183188" cy="368458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7" name="Platshållare för datum 6">
            <a:extLst>
              <a:ext uri="{FF2B5EF4-FFF2-40B4-BE49-F238E27FC236}">
                <a16:creationId xmlns:a16="http://schemas.microsoft.com/office/drawing/2014/main" id="{9E70ACB2-A9C9-1323-D6A3-DFABE27AFC69}"/>
              </a:ext>
            </a:extLst>
          </p:cNvPr>
          <p:cNvSpPr>
            <a:spLocks noGrp="1"/>
          </p:cNvSpPr>
          <p:nvPr>
            <p:ph type="dt" sz="half" idx="10"/>
          </p:nvPr>
        </p:nvSpPr>
        <p:spPr/>
        <p:txBody>
          <a:bodyPr/>
          <a:lstStyle/>
          <a:p>
            <a:fld id="{35E38074-6886-42BA-B109-85FE32389A7A}" type="datetimeFigureOut">
              <a:rPr lang="sv-SE" smtClean="0"/>
              <a:t>2024-07-10</a:t>
            </a:fld>
            <a:endParaRPr lang="sv-SE"/>
          </a:p>
        </p:txBody>
      </p:sp>
      <p:sp>
        <p:nvSpPr>
          <p:cNvPr id="8" name="Platshållare för sidfot 7">
            <a:extLst>
              <a:ext uri="{FF2B5EF4-FFF2-40B4-BE49-F238E27FC236}">
                <a16:creationId xmlns:a16="http://schemas.microsoft.com/office/drawing/2014/main" id="{D61055C8-B9F3-8F6C-9939-51FC8EC1A2D0}"/>
              </a:ext>
            </a:extLst>
          </p:cNvPr>
          <p:cNvSpPr>
            <a:spLocks noGrp="1"/>
          </p:cNvSpPr>
          <p:nvPr>
            <p:ph type="ftr" sz="quarter" idx="11"/>
          </p:nvPr>
        </p:nvSpPr>
        <p:spPr/>
        <p:txBody>
          <a:bodyPr/>
          <a:lstStyle/>
          <a:p>
            <a:endParaRPr lang="sv-SE"/>
          </a:p>
        </p:txBody>
      </p:sp>
      <p:sp>
        <p:nvSpPr>
          <p:cNvPr id="9" name="Platshållare för bildnummer 8">
            <a:extLst>
              <a:ext uri="{FF2B5EF4-FFF2-40B4-BE49-F238E27FC236}">
                <a16:creationId xmlns:a16="http://schemas.microsoft.com/office/drawing/2014/main" id="{A9CA3546-80B8-CFAB-BBC4-1F4C131C7BFC}"/>
              </a:ext>
            </a:extLst>
          </p:cNvPr>
          <p:cNvSpPr>
            <a:spLocks noGrp="1"/>
          </p:cNvSpPr>
          <p:nvPr>
            <p:ph type="sldNum" sz="quarter" idx="12"/>
          </p:nvPr>
        </p:nvSpPr>
        <p:spPr/>
        <p:txBody>
          <a:bodyPr/>
          <a:lstStyle/>
          <a:p>
            <a:fld id="{25466EF1-848A-4632-AEA8-016805DF5C21}" type="slidenum">
              <a:rPr lang="sv-SE" smtClean="0"/>
              <a:t>‹#›</a:t>
            </a:fld>
            <a:endParaRPr lang="sv-SE"/>
          </a:p>
        </p:txBody>
      </p:sp>
    </p:spTree>
    <p:extLst>
      <p:ext uri="{BB962C8B-B14F-4D97-AF65-F5344CB8AC3E}">
        <p14:creationId xmlns:p14="http://schemas.microsoft.com/office/powerpoint/2010/main" val="1786715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3E0BEFBC-A0E7-A557-0942-4F5BB646CF08}"/>
              </a:ext>
            </a:extLst>
          </p:cNvPr>
          <p:cNvSpPr>
            <a:spLocks noGrp="1"/>
          </p:cNvSpPr>
          <p:nvPr>
            <p:ph type="title"/>
          </p:nvPr>
        </p:nvSpPr>
        <p:spPr/>
        <p:txBody>
          <a:bodyPr/>
          <a:lstStyle/>
          <a:p>
            <a:r>
              <a:rPr lang="sv-SE"/>
              <a:t>Klicka här för att ändra mall för rubrikformat</a:t>
            </a:r>
          </a:p>
        </p:txBody>
      </p:sp>
      <p:sp>
        <p:nvSpPr>
          <p:cNvPr id="3" name="Platshållare för datum 2">
            <a:extLst>
              <a:ext uri="{FF2B5EF4-FFF2-40B4-BE49-F238E27FC236}">
                <a16:creationId xmlns:a16="http://schemas.microsoft.com/office/drawing/2014/main" id="{D1A8C55C-4709-79C0-A64E-6F68F4ECED28}"/>
              </a:ext>
            </a:extLst>
          </p:cNvPr>
          <p:cNvSpPr>
            <a:spLocks noGrp="1"/>
          </p:cNvSpPr>
          <p:nvPr>
            <p:ph type="dt" sz="half" idx="10"/>
          </p:nvPr>
        </p:nvSpPr>
        <p:spPr/>
        <p:txBody>
          <a:bodyPr/>
          <a:lstStyle/>
          <a:p>
            <a:fld id="{35E38074-6886-42BA-B109-85FE32389A7A}" type="datetimeFigureOut">
              <a:rPr lang="sv-SE" smtClean="0"/>
              <a:t>2024-07-10</a:t>
            </a:fld>
            <a:endParaRPr lang="sv-SE"/>
          </a:p>
        </p:txBody>
      </p:sp>
      <p:sp>
        <p:nvSpPr>
          <p:cNvPr id="4" name="Platshållare för sidfot 3">
            <a:extLst>
              <a:ext uri="{FF2B5EF4-FFF2-40B4-BE49-F238E27FC236}">
                <a16:creationId xmlns:a16="http://schemas.microsoft.com/office/drawing/2014/main" id="{699D27BB-3B9E-FC56-E2ED-AC605E18CFBC}"/>
              </a:ext>
            </a:extLst>
          </p:cNvPr>
          <p:cNvSpPr>
            <a:spLocks noGrp="1"/>
          </p:cNvSpPr>
          <p:nvPr>
            <p:ph type="ftr" sz="quarter" idx="11"/>
          </p:nvPr>
        </p:nvSpPr>
        <p:spPr/>
        <p:txBody>
          <a:bodyPr/>
          <a:lstStyle/>
          <a:p>
            <a:endParaRPr lang="sv-SE"/>
          </a:p>
        </p:txBody>
      </p:sp>
      <p:sp>
        <p:nvSpPr>
          <p:cNvPr id="5" name="Platshållare för bildnummer 4">
            <a:extLst>
              <a:ext uri="{FF2B5EF4-FFF2-40B4-BE49-F238E27FC236}">
                <a16:creationId xmlns:a16="http://schemas.microsoft.com/office/drawing/2014/main" id="{1E77A670-3071-631E-B805-32C615DE23F1}"/>
              </a:ext>
            </a:extLst>
          </p:cNvPr>
          <p:cNvSpPr>
            <a:spLocks noGrp="1"/>
          </p:cNvSpPr>
          <p:nvPr>
            <p:ph type="sldNum" sz="quarter" idx="12"/>
          </p:nvPr>
        </p:nvSpPr>
        <p:spPr/>
        <p:txBody>
          <a:bodyPr/>
          <a:lstStyle/>
          <a:p>
            <a:fld id="{25466EF1-848A-4632-AEA8-016805DF5C21}" type="slidenum">
              <a:rPr lang="sv-SE" smtClean="0"/>
              <a:t>‹#›</a:t>
            </a:fld>
            <a:endParaRPr lang="sv-SE"/>
          </a:p>
        </p:txBody>
      </p:sp>
    </p:spTree>
    <p:extLst>
      <p:ext uri="{BB962C8B-B14F-4D97-AF65-F5344CB8AC3E}">
        <p14:creationId xmlns:p14="http://schemas.microsoft.com/office/powerpoint/2010/main" val="26788496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tshållare för datum 1">
            <a:extLst>
              <a:ext uri="{FF2B5EF4-FFF2-40B4-BE49-F238E27FC236}">
                <a16:creationId xmlns:a16="http://schemas.microsoft.com/office/drawing/2014/main" id="{C05C7143-15F4-FB17-2CC6-770A17CD1674}"/>
              </a:ext>
            </a:extLst>
          </p:cNvPr>
          <p:cNvSpPr>
            <a:spLocks noGrp="1"/>
          </p:cNvSpPr>
          <p:nvPr>
            <p:ph type="dt" sz="half" idx="10"/>
          </p:nvPr>
        </p:nvSpPr>
        <p:spPr/>
        <p:txBody>
          <a:bodyPr/>
          <a:lstStyle/>
          <a:p>
            <a:fld id="{35E38074-6886-42BA-B109-85FE32389A7A}" type="datetimeFigureOut">
              <a:rPr lang="sv-SE" smtClean="0"/>
              <a:t>2024-07-10</a:t>
            </a:fld>
            <a:endParaRPr lang="sv-SE"/>
          </a:p>
        </p:txBody>
      </p:sp>
      <p:sp>
        <p:nvSpPr>
          <p:cNvPr id="3" name="Platshållare för sidfot 2">
            <a:extLst>
              <a:ext uri="{FF2B5EF4-FFF2-40B4-BE49-F238E27FC236}">
                <a16:creationId xmlns:a16="http://schemas.microsoft.com/office/drawing/2014/main" id="{5CBDAA3C-FEBD-105F-2592-368E93FBDAB4}"/>
              </a:ext>
            </a:extLst>
          </p:cNvPr>
          <p:cNvSpPr>
            <a:spLocks noGrp="1"/>
          </p:cNvSpPr>
          <p:nvPr>
            <p:ph type="ftr" sz="quarter" idx="11"/>
          </p:nvPr>
        </p:nvSpPr>
        <p:spPr/>
        <p:txBody>
          <a:bodyPr/>
          <a:lstStyle/>
          <a:p>
            <a:endParaRPr lang="sv-SE"/>
          </a:p>
        </p:txBody>
      </p:sp>
      <p:sp>
        <p:nvSpPr>
          <p:cNvPr id="4" name="Platshållare för bildnummer 3">
            <a:extLst>
              <a:ext uri="{FF2B5EF4-FFF2-40B4-BE49-F238E27FC236}">
                <a16:creationId xmlns:a16="http://schemas.microsoft.com/office/drawing/2014/main" id="{E25927CF-10B2-3122-4798-6DE40B055F1F}"/>
              </a:ext>
            </a:extLst>
          </p:cNvPr>
          <p:cNvSpPr>
            <a:spLocks noGrp="1"/>
          </p:cNvSpPr>
          <p:nvPr>
            <p:ph type="sldNum" sz="quarter" idx="12"/>
          </p:nvPr>
        </p:nvSpPr>
        <p:spPr/>
        <p:txBody>
          <a:bodyPr/>
          <a:lstStyle/>
          <a:p>
            <a:fld id="{25466EF1-848A-4632-AEA8-016805DF5C21}" type="slidenum">
              <a:rPr lang="sv-SE" smtClean="0"/>
              <a:t>‹#›</a:t>
            </a:fld>
            <a:endParaRPr lang="sv-SE"/>
          </a:p>
        </p:txBody>
      </p:sp>
    </p:spTree>
    <p:extLst>
      <p:ext uri="{BB962C8B-B14F-4D97-AF65-F5344CB8AC3E}">
        <p14:creationId xmlns:p14="http://schemas.microsoft.com/office/powerpoint/2010/main" val="32942299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Text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C1EA916A-0DED-2871-5FC7-C6733141A3B5}"/>
              </a:ext>
            </a:extLst>
          </p:cNvPr>
          <p:cNvSpPr>
            <a:spLocks noGrp="1"/>
          </p:cNvSpPr>
          <p:nvPr>
            <p:ph type="title"/>
          </p:nvPr>
        </p:nvSpPr>
        <p:spPr>
          <a:xfrm>
            <a:off x="839788" y="457200"/>
            <a:ext cx="3932237" cy="1600200"/>
          </a:xfrm>
        </p:spPr>
        <p:txBody>
          <a:bodyPr anchor="b"/>
          <a:lstStyle>
            <a:lvl1pPr>
              <a:defRPr sz="3200"/>
            </a:lvl1p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F3E16810-F69F-6C21-459B-40E12132C3F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text 3">
            <a:extLst>
              <a:ext uri="{FF2B5EF4-FFF2-40B4-BE49-F238E27FC236}">
                <a16:creationId xmlns:a16="http://schemas.microsoft.com/office/drawing/2014/main" id="{5677802C-BDDD-891B-7119-C3AD5C13586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Klicka här för att ändra format på bakgrundstexten</a:t>
            </a:r>
          </a:p>
        </p:txBody>
      </p:sp>
      <p:sp>
        <p:nvSpPr>
          <p:cNvPr id="5" name="Platshållare för datum 4">
            <a:extLst>
              <a:ext uri="{FF2B5EF4-FFF2-40B4-BE49-F238E27FC236}">
                <a16:creationId xmlns:a16="http://schemas.microsoft.com/office/drawing/2014/main" id="{1B44C452-E714-7785-B3F0-5E5F40D4249A}"/>
              </a:ext>
            </a:extLst>
          </p:cNvPr>
          <p:cNvSpPr>
            <a:spLocks noGrp="1"/>
          </p:cNvSpPr>
          <p:nvPr>
            <p:ph type="dt" sz="half" idx="10"/>
          </p:nvPr>
        </p:nvSpPr>
        <p:spPr/>
        <p:txBody>
          <a:bodyPr/>
          <a:lstStyle/>
          <a:p>
            <a:fld id="{35E38074-6886-42BA-B109-85FE32389A7A}" type="datetimeFigureOut">
              <a:rPr lang="sv-SE" smtClean="0"/>
              <a:t>2024-07-10</a:t>
            </a:fld>
            <a:endParaRPr lang="sv-SE"/>
          </a:p>
        </p:txBody>
      </p:sp>
      <p:sp>
        <p:nvSpPr>
          <p:cNvPr id="6" name="Platshållare för sidfot 5">
            <a:extLst>
              <a:ext uri="{FF2B5EF4-FFF2-40B4-BE49-F238E27FC236}">
                <a16:creationId xmlns:a16="http://schemas.microsoft.com/office/drawing/2014/main" id="{E13CCB6B-4B0A-9979-CE23-1BF98D71EF5E}"/>
              </a:ext>
            </a:extLst>
          </p:cNvPr>
          <p:cNvSpPr>
            <a:spLocks noGrp="1"/>
          </p:cNvSpPr>
          <p:nvPr>
            <p:ph type="ftr" sz="quarter" idx="11"/>
          </p:nvPr>
        </p:nvSpPr>
        <p:spPr/>
        <p:txBody>
          <a:bodyPr/>
          <a:lstStyle/>
          <a:p>
            <a:endParaRPr lang="sv-SE"/>
          </a:p>
        </p:txBody>
      </p:sp>
      <p:sp>
        <p:nvSpPr>
          <p:cNvPr id="7" name="Platshållare för bildnummer 6">
            <a:extLst>
              <a:ext uri="{FF2B5EF4-FFF2-40B4-BE49-F238E27FC236}">
                <a16:creationId xmlns:a16="http://schemas.microsoft.com/office/drawing/2014/main" id="{0CEB8526-7FEE-3338-6427-88F92BF1589D}"/>
              </a:ext>
            </a:extLst>
          </p:cNvPr>
          <p:cNvSpPr>
            <a:spLocks noGrp="1"/>
          </p:cNvSpPr>
          <p:nvPr>
            <p:ph type="sldNum" sz="quarter" idx="12"/>
          </p:nvPr>
        </p:nvSpPr>
        <p:spPr/>
        <p:txBody>
          <a:bodyPr/>
          <a:lstStyle/>
          <a:p>
            <a:fld id="{25466EF1-848A-4632-AEA8-016805DF5C21}" type="slidenum">
              <a:rPr lang="sv-SE" smtClean="0"/>
              <a:t>‹#›</a:t>
            </a:fld>
            <a:endParaRPr lang="sv-SE"/>
          </a:p>
        </p:txBody>
      </p:sp>
    </p:spTree>
    <p:extLst>
      <p:ext uri="{BB962C8B-B14F-4D97-AF65-F5344CB8AC3E}">
        <p14:creationId xmlns:p14="http://schemas.microsoft.com/office/powerpoint/2010/main" val="31834176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DAAB41C0-2C71-AA82-1927-49520788A81E}"/>
              </a:ext>
            </a:extLst>
          </p:cNvPr>
          <p:cNvSpPr>
            <a:spLocks noGrp="1"/>
          </p:cNvSpPr>
          <p:nvPr>
            <p:ph type="title"/>
          </p:nvPr>
        </p:nvSpPr>
        <p:spPr>
          <a:xfrm>
            <a:off x="839788" y="457200"/>
            <a:ext cx="3932237" cy="1600200"/>
          </a:xfrm>
        </p:spPr>
        <p:txBody>
          <a:bodyPr anchor="b"/>
          <a:lstStyle>
            <a:lvl1pPr>
              <a:defRPr sz="3200"/>
            </a:lvl1pPr>
          </a:lstStyle>
          <a:p>
            <a:r>
              <a:rPr lang="sv-SE"/>
              <a:t>Klicka här för att ändra mall för rubrikformat</a:t>
            </a:r>
          </a:p>
        </p:txBody>
      </p:sp>
      <p:sp>
        <p:nvSpPr>
          <p:cNvPr id="3" name="Platshållare för bild 2">
            <a:extLst>
              <a:ext uri="{FF2B5EF4-FFF2-40B4-BE49-F238E27FC236}">
                <a16:creationId xmlns:a16="http://schemas.microsoft.com/office/drawing/2014/main" id="{3993FA0F-9B42-B176-EC97-B8E97F8D3C9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v-SE"/>
          </a:p>
        </p:txBody>
      </p:sp>
      <p:sp>
        <p:nvSpPr>
          <p:cNvPr id="4" name="Platshållare för text 3">
            <a:extLst>
              <a:ext uri="{FF2B5EF4-FFF2-40B4-BE49-F238E27FC236}">
                <a16:creationId xmlns:a16="http://schemas.microsoft.com/office/drawing/2014/main" id="{0242C499-45E6-2D17-25C9-6695A7BA67C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Klicka här för att ändra format på bakgrundstexten</a:t>
            </a:r>
          </a:p>
        </p:txBody>
      </p:sp>
      <p:sp>
        <p:nvSpPr>
          <p:cNvPr id="5" name="Platshållare för datum 4">
            <a:extLst>
              <a:ext uri="{FF2B5EF4-FFF2-40B4-BE49-F238E27FC236}">
                <a16:creationId xmlns:a16="http://schemas.microsoft.com/office/drawing/2014/main" id="{8C83E4DA-2C7A-E2B0-9AD8-C557BC838ACA}"/>
              </a:ext>
            </a:extLst>
          </p:cNvPr>
          <p:cNvSpPr>
            <a:spLocks noGrp="1"/>
          </p:cNvSpPr>
          <p:nvPr>
            <p:ph type="dt" sz="half" idx="10"/>
          </p:nvPr>
        </p:nvSpPr>
        <p:spPr/>
        <p:txBody>
          <a:bodyPr/>
          <a:lstStyle/>
          <a:p>
            <a:fld id="{35E38074-6886-42BA-B109-85FE32389A7A}" type="datetimeFigureOut">
              <a:rPr lang="sv-SE" smtClean="0"/>
              <a:t>2024-07-10</a:t>
            </a:fld>
            <a:endParaRPr lang="sv-SE"/>
          </a:p>
        </p:txBody>
      </p:sp>
      <p:sp>
        <p:nvSpPr>
          <p:cNvPr id="6" name="Platshållare för sidfot 5">
            <a:extLst>
              <a:ext uri="{FF2B5EF4-FFF2-40B4-BE49-F238E27FC236}">
                <a16:creationId xmlns:a16="http://schemas.microsoft.com/office/drawing/2014/main" id="{4F5B6447-E767-383C-0057-77A603D492CD}"/>
              </a:ext>
            </a:extLst>
          </p:cNvPr>
          <p:cNvSpPr>
            <a:spLocks noGrp="1"/>
          </p:cNvSpPr>
          <p:nvPr>
            <p:ph type="ftr" sz="quarter" idx="11"/>
          </p:nvPr>
        </p:nvSpPr>
        <p:spPr/>
        <p:txBody>
          <a:bodyPr/>
          <a:lstStyle/>
          <a:p>
            <a:endParaRPr lang="sv-SE"/>
          </a:p>
        </p:txBody>
      </p:sp>
      <p:sp>
        <p:nvSpPr>
          <p:cNvPr id="7" name="Platshållare för bildnummer 6">
            <a:extLst>
              <a:ext uri="{FF2B5EF4-FFF2-40B4-BE49-F238E27FC236}">
                <a16:creationId xmlns:a16="http://schemas.microsoft.com/office/drawing/2014/main" id="{64B57A2B-DA89-6C2A-91B7-3A30FE6A1725}"/>
              </a:ext>
            </a:extLst>
          </p:cNvPr>
          <p:cNvSpPr>
            <a:spLocks noGrp="1"/>
          </p:cNvSpPr>
          <p:nvPr>
            <p:ph type="sldNum" sz="quarter" idx="12"/>
          </p:nvPr>
        </p:nvSpPr>
        <p:spPr/>
        <p:txBody>
          <a:bodyPr/>
          <a:lstStyle/>
          <a:p>
            <a:fld id="{25466EF1-848A-4632-AEA8-016805DF5C21}" type="slidenum">
              <a:rPr lang="sv-SE" smtClean="0"/>
              <a:t>‹#›</a:t>
            </a:fld>
            <a:endParaRPr lang="sv-SE"/>
          </a:p>
        </p:txBody>
      </p:sp>
    </p:spTree>
    <p:extLst>
      <p:ext uri="{BB962C8B-B14F-4D97-AF65-F5344CB8AC3E}">
        <p14:creationId xmlns:p14="http://schemas.microsoft.com/office/powerpoint/2010/main" val="19081749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rubrik 1">
            <a:extLst>
              <a:ext uri="{FF2B5EF4-FFF2-40B4-BE49-F238E27FC236}">
                <a16:creationId xmlns:a16="http://schemas.microsoft.com/office/drawing/2014/main" id="{28B43056-EE3E-CE11-0D9C-AB52B248C05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sv-SE"/>
              <a:t>Klicka här för att ändra mall för rubrikformat</a:t>
            </a:r>
          </a:p>
        </p:txBody>
      </p:sp>
      <p:sp>
        <p:nvSpPr>
          <p:cNvPr id="3" name="Platshållare för text 2">
            <a:extLst>
              <a:ext uri="{FF2B5EF4-FFF2-40B4-BE49-F238E27FC236}">
                <a16:creationId xmlns:a16="http://schemas.microsoft.com/office/drawing/2014/main" id="{5BF82261-077B-96E5-2FEA-A53E04AA046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48B9637E-2715-FF1B-4321-FD4BBB85262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5E38074-6886-42BA-B109-85FE32389A7A}" type="datetimeFigureOut">
              <a:rPr lang="sv-SE" smtClean="0"/>
              <a:t>2024-07-10</a:t>
            </a:fld>
            <a:endParaRPr lang="sv-SE"/>
          </a:p>
        </p:txBody>
      </p:sp>
      <p:sp>
        <p:nvSpPr>
          <p:cNvPr id="5" name="Platshållare för sidfot 4">
            <a:extLst>
              <a:ext uri="{FF2B5EF4-FFF2-40B4-BE49-F238E27FC236}">
                <a16:creationId xmlns:a16="http://schemas.microsoft.com/office/drawing/2014/main" id="{8BB8E3EA-B2D0-012D-AC97-C79034B33ED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v-SE"/>
          </a:p>
        </p:txBody>
      </p:sp>
      <p:sp>
        <p:nvSpPr>
          <p:cNvPr id="6" name="Platshållare för bildnummer 5">
            <a:extLst>
              <a:ext uri="{FF2B5EF4-FFF2-40B4-BE49-F238E27FC236}">
                <a16:creationId xmlns:a16="http://schemas.microsoft.com/office/drawing/2014/main" id="{6B85F48C-F157-54AF-4A95-4489C348117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5466EF1-848A-4632-AEA8-016805DF5C21}" type="slidenum">
              <a:rPr lang="sv-SE" smtClean="0"/>
              <a:t>‹#›</a:t>
            </a:fld>
            <a:endParaRPr lang="sv-SE"/>
          </a:p>
        </p:txBody>
      </p:sp>
      <p:sp>
        <p:nvSpPr>
          <p:cNvPr id="8" name="textruta 7">
            <a:extLst>
              <a:ext uri="{FF2B5EF4-FFF2-40B4-BE49-F238E27FC236}">
                <a16:creationId xmlns:a16="http://schemas.microsoft.com/office/drawing/2014/main" id="{F5CF0F27-29E8-343C-F964-966F0FE377B6}"/>
              </a:ext>
            </a:extLst>
          </p:cNvPr>
          <p:cNvSpPr txBox="1"/>
          <p:nvPr userDrawn="1">
            <p:extLst>
              <p:ext uri="{1162E1C5-73C7-4A58-AE30-91384D911F3F}">
                <p184:classification xmlns:p184="http://schemas.microsoft.com/office/powerpoint/2018/4/main" val="hdr"/>
              </p:ext>
            </p:extLst>
          </p:nvPr>
        </p:nvSpPr>
        <p:spPr>
          <a:xfrm>
            <a:off x="4929950" y="63500"/>
            <a:ext cx="2389187" cy="152400"/>
          </a:xfrm>
          <a:prstGeom prst="rect">
            <a:avLst/>
          </a:prstGeom>
        </p:spPr>
        <p:txBody>
          <a:bodyPr horzOverflow="overflow" lIns="0" tIns="0" rIns="0" bIns="0">
            <a:spAutoFit/>
          </a:bodyPr>
          <a:lstStyle/>
          <a:p>
            <a:pPr algn="l"/>
            <a:r>
              <a:rPr lang="sv-SE" sz="1000">
                <a:solidFill>
                  <a:srgbClr val="000000"/>
                </a:solidFill>
                <a:latin typeface="Calibri" panose="020F0502020204030204" pitchFamily="34" charset="0"/>
                <a:cs typeface="Calibri" panose="020F0502020204030204" pitchFamily="34" charset="0"/>
              </a:rPr>
              <a:t>Information classification: Ramirent Standard </a:t>
            </a:r>
          </a:p>
        </p:txBody>
      </p:sp>
    </p:spTree>
    <p:extLst>
      <p:ext uri="{BB962C8B-B14F-4D97-AF65-F5344CB8AC3E}">
        <p14:creationId xmlns:p14="http://schemas.microsoft.com/office/powerpoint/2010/main" val="415770205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hemmaplansmodellen.se/for-tranare/" TargetMode="External"/><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3" name="Bildobjekt 2" descr="En bild som visar symbol, emblem, logotyp, prydnad&#10;&#10;Automatiskt genererad beskrivning">
            <a:extLst>
              <a:ext uri="{FF2B5EF4-FFF2-40B4-BE49-F238E27FC236}">
                <a16:creationId xmlns:a16="http://schemas.microsoft.com/office/drawing/2014/main" id="{946CDAC2-9689-44CA-7FF5-3B35BB7D7CAD}"/>
              </a:ext>
            </a:extLst>
          </p:cNvPr>
          <p:cNvPicPr>
            <a:picLocks noChangeAspect="1"/>
          </p:cNvPicPr>
          <p:nvPr/>
        </p:nvPicPr>
        <p:blipFill rotWithShape="1">
          <a:blip r:embed="rId2">
            <a:extLst>
              <a:ext uri="{28A0092B-C50C-407E-A947-70E740481C1C}">
                <a14:useLocalDpi xmlns:a14="http://schemas.microsoft.com/office/drawing/2010/main" val="0"/>
              </a:ext>
            </a:extLst>
          </a:blip>
          <a:srcRect t="12302" b="31448"/>
          <a:stretch/>
        </p:blipFill>
        <p:spPr>
          <a:xfrm>
            <a:off x="-359575" y="10"/>
            <a:ext cx="12191980" cy="6857990"/>
          </a:xfrm>
          <a:prstGeom prst="rect">
            <a:avLst/>
          </a:prstGeom>
        </p:spPr>
      </p:pic>
      <p:sp>
        <p:nvSpPr>
          <p:cNvPr id="18" name="Rectangle 7">
            <a:extLst>
              <a:ext uri="{FF2B5EF4-FFF2-40B4-BE49-F238E27FC236}">
                <a16:creationId xmlns:a16="http://schemas.microsoft.com/office/drawing/2014/main" id="{3B432D73-5C38-474F-AF96-A3228731BF3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gradFill>
            <a:gsLst>
              <a:gs pos="0">
                <a:schemeClr val="tx1">
                  <a:lumMod val="95000"/>
                  <a:lumOff val="5000"/>
                </a:schemeClr>
              </a:gs>
              <a:gs pos="45000">
                <a:schemeClr val="tx1">
                  <a:lumMod val="95000"/>
                  <a:lumOff val="5000"/>
                  <a:alpha val="0"/>
                </a:schemeClr>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ruta 3">
            <a:extLst>
              <a:ext uri="{FF2B5EF4-FFF2-40B4-BE49-F238E27FC236}">
                <a16:creationId xmlns:a16="http://schemas.microsoft.com/office/drawing/2014/main" id="{2E31C729-BEB2-8E1F-C81E-2481A1931BE0}"/>
              </a:ext>
            </a:extLst>
          </p:cNvPr>
          <p:cNvSpPr txBox="1"/>
          <p:nvPr/>
        </p:nvSpPr>
        <p:spPr>
          <a:xfrm>
            <a:off x="6096000" y="620861"/>
            <a:ext cx="6096000" cy="4462760"/>
          </a:xfrm>
          <a:prstGeom prst="rect">
            <a:avLst/>
          </a:prstGeom>
          <a:noFill/>
        </p:spPr>
        <p:txBody>
          <a:bodyPr wrap="square" rtlCol="0">
            <a:spAutoFit/>
          </a:bodyPr>
          <a:lstStyle/>
          <a:p>
            <a:pPr algn="ctr"/>
            <a:r>
              <a:rPr lang="sv-SE" sz="3200" dirty="0">
                <a:solidFill>
                  <a:schemeClr val="accent1">
                    <a:lumMod val="75000"/>
                  </a:schemeClr>
                </a:solidFill>
              </a:rPr>
              <a:t>U9</a:t>
            </a:r>
            <a:endParaRPr lang="sv-SE" dirty="0"/>
          </a:p>
          <a:p>
            <a:r>
              <a:rPr lang="sv-SE" sz="1050" dirty="0">
                <a:solidFill>
                  <a:schemeClr val="accent1">
                    <a:lumMod val="75000"/>
                  </a:schemeClr>
                </a:solidFill>
              </a:rPr>
              <a:t>MÅLSÄTTNING</a:t>
            </a:r>
          </a:p>
          <a:p>
            <a:r>
              <a:rPr lang="sv-SE" sz="1050" dirty="0">
                <a:solidFill>
                  <a:schemeClr val="accent1">
                    <a:lumMod val="75000"/>
                  </a:schemeClr>
                </a:solidFill>
              </a:rPr>
              <a:t>- Målet inom gruppen är att bli ett lag och att fortsätta bygga en organisation runt laget, så även föräldragrupper med kioskansvariga, sekretariatsansvariga, cupansvariga mm.</a:t>
            </a:r>
          </a:p>
          <a:p>
            <a:r>
              <a:rPr lang="sv-SE" sz="1050" dirty="0">
                <a:solidFill>
                  <a:schemeClr val="accent1">
                    <a:lumMod val="75000"/>
                  </a:schemeClr>
                </a:solidFill>
              </a:rPr>
              <a:t>- Spelarna ska få lära sig grunderna i vad som krävs för att spela ishockey såsom att lyssna på ledarna, passa tider, sköta sin hygien och samarbeta i grupp.</a:t>
            </a:r>
          </a:p>
          <a:p>
            <a:endParaRPr lang="sv-SE" sz="1050" dirty="0">
              <a:solidFill>
                <a:schemeClr val="accent1">
                  <a:lumMod val="75000"/>
                </a:schemeClr>
              </a:solidFill>
            </a:endParaRPr>
          </a:p>
          <a:p>
            <a:r>
              <a:rPr lang="sv-SE" sz="1050" dirty="0">
                <a:solidFill>
                  <a:schemeClr val="accent1">
                    <a:lumMod val="75000"/>
                  </a:schemeClr>
                </a:solidFill>
              </a:rPr>
              <a:t>TRÄNING</a:t>
            </a:r>
            <a:br>
              <a:rPr lang="sv-SE" sz="1050" dirty="0">
                <a:solidFill>
                  <a:schemeClr val="accent1">
                    <a:lumMod val="75000"/>
                  </a:schemeClr>
                </a:solidFill>
              </a:rPr>
            </a:br>
            <a:r>
              <a:rPr lang="sv-SE" sz="1050" dirty="0">
                <a:solidFill>
                  <a:schemeClr val="accent1">
                    <a:lumMod val="75000"/>
                  </a:schemeClr>
                </a:solidFill>
              </a:rPr>
              <a:t>- SIFs Hemmaplansmodell, </a:t>
            </a:r>
            <a:r>
              <a:rPr lang="sv-SE" sz="1050" dirty="0">
                <a:hlinkClick r:id="rId3"/>
              </a:rPr>
              <a:t>https://hemmaplansmodellen.se/for-tranare/</a:t>
            </a:r>
            <a:endParaRPr lang="sv-SE" sz="1050" dirty="0"/>
          </a:p>
          <a:p>
            <a:r>
              <a:rPr lang="sv-SE" sz="1050" dirty="0">
                <a:solidFill>
                  <a:schemeClr val="accent1">
                    <a:lumMod val="75000"/>
                  </a:schemeClr>
                </a:solidFill>
              </a:rPr>
              <a:t>- 2 pass / vecka</a:t>
            </a:r>
          </a:p>
          <a:p>
            <a:r>
              <a:rPr lang="sv-SE" sz="1050" dirty="0">
                <a:solidFill>
                  <a:schemeClr val="accent1">
                    <a:lumMod val="75000"/>
                  </a:schemeClr>
                </a:solidFill>
              </a:rPr>
              <a:t>- Introducera hockeygympa i anslutning till träning. Kan ske både innan eller efter isträningen.</a:t>
            </a:r>
          </a:p>
          <a:p>
            <a:r>
              <a:rPr lang="sv-SE" sz="1050" dirty="0">
                <a:solidFill>
                  <a:schemeClr val="accent1">
                    <a:lumMod val="75000"/>
                  </a:schemeClr>
                </a:solidFill>
              </a:rPr>
              <a:t>- Blockträning kan komma ske med U10</a:t>
            </a:r>
          </a:p>
          <a:p>
            <a:endParaRPr lang="sv-SE" sz="1050" dirty="0">
              <a:solidFill>
                <a:schemeClr val="accent1">
                  <a:lumMod val="75000"/>
                </a:schemeClr>
              </a:solidFill>
            </a:endParaRPr>
          </a:p>
          <a:p>
            <a:r>
              <a:rPr lang="sv-SE" sz="1050" dirty="0">
                <a:solidFill>
                  <a:schemeClr val="accent1">
                    <a:lumMod val="75000"/>
                  </a:schemeClr>
                </a:solidFill>
              </a:rPr>
              <a:t>TRÄNINGSINRIKTNING</a:t>
            </a:r>
            <a:br>
              <a:rPr lang="sv-SE" sz="1050" b="1" dirty="0">
                <a:solidFill>
                  <a:schemeClr val="accent1">
                    <a:lumMod val="75000"/>
                  </a:schemeClr>
                </a:solidFill>
              </a:rPr>
            </a:br>
            <a:r>
              <a:rPr lang="sv-SE" sz="1050" dirty="0">
                <a:solidFill>
                  <a:schemeClr val="accent1">
                    <a:lumMod val="75000"/>
                  </a:schemeClr>
                </a:solidFill>
              </a:rPr>
              <a:t>- Smålagsspel</a:t>
            </a:r>
          </a:p>
          <a:p>
            <a:r>
              <a:rPr lang="sv-SE" sz="1050" dirty="0">
                <a:solidFill>
                  <a:schemeClr val="accent1">
                    <a:lumMod val="75000"/>
                  </a:schemeClr>
                </a:solidFill>
              </a:rPr>
              <a:t>-Träna i Våga tävla i alla situationer även i lek</a:t>
            </a:r>
          </a:p>
          <a:p>
            <a:r>
              <a:rPr lang="sv-SE" sz="1050" dirty="0">
                <a:solidFill>
                  <a:schemeClr val="accent1">
                    <a:lumMod val="75000"/>
                  </a:schemeClr>
                </a:solidFill>
              </a:rPr>
              <a:t>- Fortsätta introducera och utveckla målvaktsspel med roterande målvakter.</a:t>
            </a:r>
          </a:p>
          <a:p>
            <a:endParaRPr lang="sv-SE" sz="1050" dirty="0">
              <a:solidFill>
                <a:schemeClr val="accent1">
                  <a:lumMod val="75000"/>
                </a:schemeClr>
              </a:solidFill>
            </a:endParaRPr>
          </a:p>
          <a:p>
            <a:r>
              <a:rPr lang="sv-SE" sz="1050" dirty="0">
                <a:solidFill>
                  <a:schemeClr val="accent1">
                    <a:lumMod val="75000"/>
                  </a:schemeClr>
                </a:solidFill>
              </a:rPr>
              <a:t>MATCHER</a:t>
            </a:r>
          </a:p>
          <a:p>
            <a:r>
              <a:rPr lang="sv-SE" sz="1050" dirty="0">
                <a:solidFill>
                  <a:schemeClr val="accent1">
                    <a:lumMod val="75000"/>
                  </a:schemeClr>
                </a:solidFill>
              </a:rPr>
              <a:t>- Deltar i poolspel inom Västergötlands Ishockeyförbund med anpassade spelformer.</a:t>
            </a:r>
          </a:p>
          <a:p>
            <a:r>
              <a:rPr lang="sv-SE" sz="1050" dirty="0">
                <a:solidFill>
                  <a:schemeClr val="accent1">
                    <a:lumMod val="75000"/>
                  </a:schemeClr>
                </a:solidFill>
              </a:rPr>
              <a:t>- Rekommendation 6-7 +1 spelare och MV i varje lag.</a:t>
            </a:r>
            <a:br>
              <a:rPr lang="sv-SE" sz="1050" dirty="0">
                <a:solidFill>
                  <a:schemeClr val="accent1">
                    <a:lumMod val="75000"/>
                  </a:schemeClr>
                </a:solidFill>
              </a:rPr>
            </a:br>
            <a:endParaRPr lang="sv-SE" sz="1050" dirty="0">
              <a:solidFill>
                <a:schemeClr val="accent1">
                  <a:lumMod val="75000"/>
                </a:schemeClr>
              </a:solidFill>
            </a:endParaRPr>
          </a:p>
          <a:p>
            <a:r>
              <a:rPr lang="sv-SE" sz="1050" dirty="0">
                <a:solidFill>
                  <a:schemeClr val="accent1">
                    <a:lumMod val="75000"/>
                  </a:schemeClr>
                </a:solidFill>
              </a:rPr>
              <a:t>CUPER</a:t>
            </a:r>
          </a:p>
          <a:p>
            <a:r>
              <a:rPr lang="sv-SE" sz="1050" dirty="0">
                <a:solidFill>
                  <a:schemeClr val="accent1">
                    <a:lumMod val="75000"/>
                  </a:schemeClr>
                </a:solidFill>
              </a:rPr>
              <a:t>- Deltar i en cup på bortaplan enligt Mariestad BoIS resestege och enligt samma principer som poolspelen</a:t>
            </a:r>
          </a:p>
          <a:p>
            <a:endParaRPr lang="sv-SE" sz="1050" dirty="0">
              <a:solidFill>
                <a:schemeClr val="accent1">
                  <a:lumMod val="75000"/>
                </a:schemeClr>
              </a:solidFill>
            </a:endParaRPr>
          </a:p>
        </p:txBody>
      </p:sp>
    </p:spTree>
    <p:extLst>
      <p:ext uri="{BB962C8B-B14F-4D97-AF65-F5344CB8AC3E}">
        <p14:creationId xmlns:p14="http://schemas.microsoft.com/office/powerpoint/2010/main" val="11128301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3" name="Bildobjekt 2" descr="En bild som visar symbol, emblem, logotyp, prydnad&#10;&#10;Automatiskt genererad beskrivning">
            <a:extLst>
              <a:ext uri="{FF2B5EF4-FFF2-40B4-BE49-F238E27FC236}">
                <a16:creationId xmlns:a16="http://schemas.microsoft.com/office/drawing/2014/main" id="{946CDAC2-9689-44CA-7FF5-3B35BB7D7CAD}"/>
              </a:ext>
            </a:extLst>
          </p:cNvPr>
          <p:cNvPicPr>
            <a:picLocks noChangeAspect="1"/>
          </p:cNvPicPr>
          <p:nvPr/>
        </p:nvPicPr>
        <p:blipFill rotWithShape="1">
          <a:blip r:embed="rId2">
            <a:extLst>
              <a:ext uri="{28A0092B-C50C-407E-A947-70E740481C1C}">
                <a14:useLocalDpi xmlns:a14="http://schemas.microsoft.com/office/drawing/2010/main" val="0"/>
              </a:ext>
            </a:extLst>
          </a:blip>
          <a:srcRect t="12302" b="31448"/>
          <a:stretch/>
        </p:blipFill>
        <p:spPr>
          <a:xfrm>
            <a:off x="-359575" y="10"/>
            <a:ext cx="12191980" cy="6857990"/>
          </a:xfrm>
          <a:prstGeom prst="rect">
            <a:avLst/>
          </a:prstGeom>
        </p:spPr>
      </p:pic>
      <p:sp>
        <p:nvSpPr>
          <p:cNvPr id="18" name="Rectangle 7">
            <a:extLst>
              <a:ext uri="{FF2B5EF4-FFF2-40B4-BE49-F238E27FC236}">
                <a16:creationId xmlns:a16="http://schemas.microsoft.com/office/drawing/2014/main" id="{3B432D73-5C38-474F-AF96-A3228731BF3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gradFill>
            <a:gsLst>
              <a:gs pos="0">
                <a:schemeClr val="tx1">
                  <a:lumMod val="95000"/>
                  <a:lumOff val="5000"/>
                </a:schemeClr>
              </a:gs>
              <a:gs pos="45000">
                <a:schemeClr val="tx1">
                  <a:lumMod val="95000"/>
                  <a:lumOff val="5000"/>
                  <a:alpha val="0"/>
                </a:schemeClr>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ruta 3">
            <a:extLst>
              <a:ext uri="{FF2B5EF4-FFF2-40B4-BE49-F238E27FC236}">
                <a16:creationId xmlns:a16="http://schemas.microsoft.com/office/drawing/2014/main" id="{2E31C729-BEB2-8E1F-C81E-2481A1931BE0}"/>
              </a:ext>
            </a:extLst>
          </p:cNvPr>
          <p:cNvSpPr txBox="1"/>
          <p:nvPr/>
        </p:nvSpPr>
        <p:spPr>
          <a:xfrm>
            <a:off x="6376736" y="153974"/>
            <a:ext cx="5815263" cy="5601533"/>
          </a:xfrm>
          <a:prstGeom prst="rect">
            <a:avLst/>
          </a:prstGeom>
          <a:noFill/>
        </p:spPr>
        <p:txBody>
          <a:bodyPr wrap="square" rtlCol="0">
            <a:spAutoFit/>
          </a:bodyPr>
          <a:lstStyle/>
          <a:p>
            <a:pPr algn="ctr"/>
            <a:endParaRPr lang="sv-SE" sz="3200" dirty="0">
              <a:solidFill>
                <a:schemeClr val="accent1">
                  <a:lumMod val="75000"/>
                </a:schemeClr>
              </a:solidFill>
            </a:endParaRPr>
          </a:p>
          <a:p>
            <a:pPr algn="ctr"/>
            <a:r>
              <a:rPr lang="sv-SE" sz="3200" dirty="0">
                <a:solidFill>
                  <a:schemeClr val="accent1">
                    <a:lumMod val="75000"/>
                  </a:schemeClr>
                </a:solidFill>
              </a:rPr>
              <a:t>DIREKTIV FÖR U9</a:t>
            </a:r>
          </a:p>
          <a:p>
            <a:endParaRPr lang="sv-SE" sz="1400" dirty="0">
              <a:solidFill>
                <a:schemeClr val="accent1">
                  <a:lumMod val="75000"/>
                </a:schemeClr>
              </a:solidFill>
            </a:endParaRPr>
          </a:p>
          <a:p>
            <a:r>
              <a:rPr lang="sv-SE" sz="1400" dirty="0">
                <a:solidFill>
                  <a:schemeClr val="accent1">
                    <a:lumMod val="75000"/>
                  </a:schemeClr>
                </a:solidFill>
              </a:rPr>
              <a:t>INTRODUKTION MARIESTAD BOIS DIREKTIV GÄLLANDE U9</a:t>
            </a:r>
          </a:p>
          <a:p>
            <a:endParaRPr lang="sv-SE" sz="1400" dirty="0">
              <a:solidFill>
                <a:schemeClr val="accent1">
                  <a:lumMod val="75000"/>
                </a:schemeClr>
              </a:solidFill>
            </a:endParaRPr>
          </a:p>
          <a:p>
            <a:r>
              <a:rPr lang="sv-SE" sz="1400" dirty="0">
                <a:solidFill>
                  <a:schemeClr val="accent1">
                    <a:lumMod val="75000"/>
                  </a:schemeClr>
                </a:solidFill>
              </a:rPr>
              <a:t>Vi ska säkerställa att alla våra barn och ungdomar får samma villkor att utvecklas. I det ingår standardiserade träningsmetoder, ett gott ledarskap och hur vi bemöter våra barn och ungdomar.</a:t>
            </a:r>
          </a:p>
          <a:p>
            <a:endParaRPr lang="sv-SE" sz="1400" dirty="0">
              <a:solidFill>
                <a:schemeClr val="accent1">
                  <a:lumMod val="75000"/>
                </a:schemeClr>
              </a:solidFill>
            </a:endParaRPr>
          </a:p>
          <a:p>
            <a:r>
              <a:rPr lang="sv-SE" sz="1400" dirty="0">
                <a:solidFill>
                  <a:schemeClr val="accent1">
                    <a:lumMod val="75000"/>
                  </a:schemeClr>
                </a:solidFill>
              </a:rPr>
              <a:t>Ett steg i det arbetet är författande av dessa direktiv.</a:t>
            </a:r>
          </a:p>
          <a:p>
            <a:endParaRPr lang="sv-SE" sz="1400" dirty="0">
              <a:solidFill>
                <a:schemeClr val="accent1">
                  <a:lumMod val="75000"/>
                </a:schemeClr>
              </a:solidFill>
            </a:endParaRPr>
          </a:p>
          <a:p>
            <a:r>
              <a:rPr lang="sv-SE" sz="1400" dirty="0">
                <a:solidFill>
                  <a:schemeClr val="accent1">
                    <a:lumMod val="75000"/>
                  </a:schemeClr>
                </a:solidFill>
              </a:rPr>
              <a:t>Vår verksamhet baseras på Hemmaplansmodellens fyra principer;</a:t>
            </a:r>
          </a:p>
          <a:p>
            <a:r>
              <a:rPr lang="sv-SE" sz="1400" dirty="0">
                <a:solidFill>
                  <a:schemeClr val="accent1">
                    <a:lumMod val="75000"/>
                  </a:schemeClr>
                </a:solidFill>
              </a:rPr>
              <a:t>1 Sätt människan i fokus</a:t>
            </a:r>
          </a:p>
          <a:p>
            <a:r>
              <a:rPr lang="sv-SE" sz="1400" dirty="0">
                <a:solidFill>
                  <a:schemeClr val="accent1">
                    <a:lumMod val="75000"/>
                  </a:schemeClr>
                </a:solidFill>
              </a:rPr>
              <a:t>2 Ge alla chansen att utvecklas</a:t>
            </a:r>
          </a:p>
          <a:p>
            <a:r>
              <a:rPr lang="sv-SE" sz="1400" dirty="0">
                <a:solidFill>
                  <a:schemeClr val="accent1">
                    <a:lumMod val="75000"/>
                  </a:schemeClr>
                </a:solidFill>
              </a:rPr>
              <a:t>3 Bedriv en allsidig träning</a:t>
            </a:r>
            <a:br>
              <a:rPr lang="sv-SE" sz="1400" dirty="0">
                <a:solidFill>
                  <a:schemeClr val="accent1">
                    <a:lumMod val="75000"/>
                  </a:schemeClr>
                </a:solidFill>
              </a:rPr>
            </a:br>
            <a:r>
              <a:rPr lang="sv-SE" sz="1400" dirty="0">
                <a:solidFill>
                  <a:schemeClr val="accent1">
                    <a:lumMod val="75000"/>
                  </a:schemeClr>
                </a:solidFill>
              </a:rPr>
              <a:t>4 Anpassa träning och match efter målgrupp</a:t>
            </a:r>
          </a:p>
          <a:p>
            <a:endParaRPr lang="sv-SE" sz="1400" dirty="0">
              <a:solidFill>
                <a:schemeClr val="accent1">
                  <a:lumMod val="75000"/>
                </a:schemeClr>
              </a:solidFill>
            </a:endParaRPr>
          </a:p>
          <a:p>
            <a:r>
              <a:rPr lang="sv-SE" sz="1400" dirty="0">
                <a:solidFill>
                  <a:schemeClr val="accent1">
                    <a:lumMod val="75000"/>
                  </a:schemeClr>
                </a:solidFill>
              </a:rPr>
              <a:t>Mariestad BoIS vill ge alla spelare samma möjlighet att utvecklas som människa.</a:t>
            </a:r>
          </a:p>
          <a:p>
            <a:r>
              <a:rPr lang="sv-SE" sz="1400" dirty="0">
                <a:solidFill>
                  <a:schemeClr val="accent1">
                    <a:lumMod val="75000"/>
                  </a:schemeClr>
                </a:solidFill>
              </a:rPr>
              <a:t>För att lyckas med det måste hela föreningen så som tränare, spelare och föräldrar tillsammans vara med och skapa en positiv, inkluderande &amp; rättvis miljö.</a:t>
            </a:r>
          </a:p>
          <a:p>
            <a:endParaRPr lang="sv-SE" sz="1400" dirty="0"/>
          </a:p>
        </p:txBody>
      </p:sp>
    </p:spTree>
    <p:extLst>
      <p:ext uri="{BB962C8B-B14F-4D97-AF65-F5344CB8AC3E}">
        <p14:creationId xmlns:p14="http://schemas.microsoft.com/office/powerpoint/2010/main" val="17805647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3" name="Bildobjekt 2" descr="En bild som visar symbol, emblem, logotyp, prydnad&#10;&#10;Automatiskt genererad beskrivning">
            <a:extLst>
              <a:ext uri="{FF2B5EF4-FFF2-40B4-BE49-F238E27FC236}">
                <a16:creationId xmlns:a16="http://schemas.microsoft.com/office/drawing/2014/main" id="{946CDAC2-9689-44CA-7FF5-3B35BB7D7CAD}"/>
              </a:ext>
            </a:extLst>
          </p:cNvPr>
          <p:cNvPicPr>
            <a:picLocks noChangeAspect="1"/>
          </p:cNvPicPr>
          <p:nvPr/>
        </p:nvPicPr>
        <p:blipFill rotWithShape="1">
          <a:blip r:embed="rId2">
            <a:extLst>
              <a:ext uri="{28A0092B-C50C-407E-A947-70E740481C1C}">
                <a14:useLocalDpi xmlns:a14="http://schemas.microsoft.com/office/drawing/2010/main" val="0"/>
              </a:ext>
            </a:extLst>
          </a:blip>
          <a:srcRect t="12302" b="31448"/>
          <a:stretch/>
        </p:blipFill>
        <p:spPr>
          <a:xfrm>
            <a:off x="-359575" y="10"/>
            <a:ext cx="12191980" cy="6857990"/>
          </a:xfrm>
          <a:prstGeom prst="rect">
            <a:avLst/>
          </a:prstGeom>
        </p:spPr>
      </p:pic>
      <p:sp>
        <p:nvSpPr>
          <p:cNvPr id="18" name="Rectangle 7">
            <a:extLst>
              <a:ext uri="{FF2B5EF4-FFF2-40B4-BE49-F238E27FC236}">
                <a16:creationId xmlns:a16="http://schemas.microsoft.com/office/drawing/2014/main" id="{3B432D73-5C38-474F-AF96-A3228731BF3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gradFill>
            <a:gsLst>
              <a:gs pos="0">
                <a:schemeClr val="tx1">
                  <a:lumMod val="95000"/>
                  <a:lumOff val="5000"/>
                </a:schemeClr>
              </a:gs>
              <a:gs pos="45000">
                <a:schemeClr val="tx1">
                  <a:lumMod val="95000"/>
                  <a:lumOff val="5000"/>
                  <a:alpha val="0"/>
                </a:schemeClr>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ruta 3">
            <a:extLst>
              <a:ext uri="{FF2B5EF4-FFF2-40B4-BE49-F238E27FC236}">
                <a16:creationId xmlns:a16="http://schemas.microsoft.com/office/drawing/2014/main" id="{2E31C729-BEB2-8E1F-C81E-2481A1931BE0}"/>
              </a:ext>
            </a:extLst>
          </p:cNvPr>
          <p:cNvSpPr txBox="1"/>
          <p:nvPr/>
        </p:nvSpPr>
        <p:spPr>
          <a:xfrm>
            <a:off x="6376736" y="153974"/>
            <a:ext cx="5815263" cy="6401753"/>
          </a:xfrm>
          <a:prstGeom prst="rect">
            <a:avLst/>
          </a:prstGeom>
          <a:noFill/>
        </p:spPr>
        <p:txBody>
          <a:bodyPr wrap="square" rtlCol="0">
            <a:spAutoFit/>
          </a:bodyPr>
          <a:lstStyle/>
          <a:p>
            <a:pPr algn="ctr"/>
            <a:endParaRPr lang="sv-SE" sz="3200" dirty="0">
              <a:solidFill>
                <a:schemeClr val="accent1">
                  <a:lumMod val="75000"/>
                </a:schemeClr>
              </a:solidFill>
            </a:endParaRPr>
          </a:p>
          <a:p>
            <a:pPr algn="ctr"/>
            <a:r>
              <a:rPr lang="sv-SE" sz="3200" dirty="0">
                <a:solidFill>
                  <a:schemeClr val="accent1">
                    <a:lumMod val="75000"/>
                  </a:schemeClr>
                </a:solidFill>
              </a:rPr>
              <a:t>DIREKTIV FÖR U9</a:t>
            </a:r>
          </a:p>
          <a:p>
            <a:endParaRPr lang="sv-SE" sz="1400" dirty="0">
              <a:solidFill>
                <a:schemeClr val="accent1">
                  <a:lumMod val="75000"/>
                </a:schemeClr>
              </a:solidFill>
            </a:endParaRPr>
          </a:p>
          <a:p>
            <a:r>
              <a:rPr lang="sv-SE" sz="1400" dirty="0">
                <a:solidFill>
                  <a:schemeClr val="accent1">
                    <a:lumMod val="75000"/>
                  </a:schemeClr>
                </a:solidFill>
              </a:rPr>
              <a:t>DESSA DIREKTIV SKALL FÖLJAS OCH GÄLLER FÖR HELA U9</a:t>
            </a:r>
          </a:p>
          <a:p>
            <a:endParaRPr lang="sv-SE" sz="1400" dirty="0">
              <a:solidFill>
                <a:schemeClr val="accent1">
                  <a:lumMod val="75000"/>
                </a:schemeClr>
              </a:solidFill>
            </a:endParaRPr>
          </a:p>
          <a:p>
            <a:r>
              <a:rPr lang="sv-SE" sz="1400" dirty="0">
                <a:solidFill>
                  <a:schemeClr val="accent1">
                    <a:lumMod val="75000"/>
                  </a:schemeClr>
                </a:solidFill>
              </a:rPr>
              <a:t>DEFINITION AV MERTRÄNING</a:t>
            </a:r>
          </a:p>
          <a:p>
            <a:r>
              <a:rPr lang="sv-SE" sz="1200" dirty="0">
                <a:solidFill>
                  <a:schemeClr val="accent1">
                    <a:lumMod val="75000"/>
                  </a:schemeClr>
                </a:solidFill>
              </a:rPr>
              <a:t>Möjlighet till merträning ges till alla som vill. Detta sker genom att huvudtränare låter spelare i samråd med äldre och yngre lag, träna extra. Detta görs utifrån bedömning kring spelarens utveckling. Bedömning görs av huvudtränare i respektive lag. </a:t>
            </a:r>
            <a:br>
              <a:rPr lang="sv-SE" sz="1200" dirty="0">
                <a:solidFill>
                  <a:schemeClr val="accent1">
                    <a:lumMod val="75000"/>
                  </a:schemeClr>
                </a:solidFill>
              </a:rPr>
            </a:br>
            <a:r>
              <a:rPr lang="sv-SE" sz="1200" dirty="0">
                <a:solidFill>
                  <a:schemeClr val="accent1">
                    <a:lumMod val="75000"/>
                  </a:schemeClr>
                </a:solidFill>
              </a:rPr>
              <a:t>Definition merträning innebär både träning och matchspel. </a:t>
            </a:r>
            <a:br>
              <a:rPr lang="sv-SE" sz="1200" dirty="0">
                <a:solidFill>
                  <a:schemeClr val="accent1">
                    <a:lumMod val="75000"/>
                  </a:schemeClr>
                </a:solidFill>
              </a:rPr>
            </a:br>
            <a:r>
              <a:rPr lang="sv-SE" sz="1200" dirty="0">
                <a:solidFill>
                  <a:schemeClr val="accent1">
                    <a:lumMod val="75000"/>
                  </a:schemeClr>
                </a:solidFill>
              </a:rPr>
              <a:t>Vi följer Svenska Ishockeyförbundets rekommendation om att noga överväga vilka som är mogna för träning och spel med äldre.</a:t>
            </a:r>
          </a:p>
          <a:p>
            <a:endParaRPr lang="sv-SE" sz="1400" dirty="0">
              <a:solidFill>
                <a:schemeClr val="accent1">
                  <a:lumMod val="75000"/>
                </a:schemeClr>
              </a:solidFill>
            </a:endParaRPr>
          </a:p>
          <a:p>
            <a:r>
              <a:rPr lang="sv-SE" sz="1400" dirty="0">
                <a:solidFill>
                  <a:schemeClr val="accent1">
                    <a:lumMod val="75000"/>
                  </a:schemeClr>
                </a:solidFill>
              </a:rPr>
              <a:t>DEFINITION AV ROTERA POSITIONER</a:t>
            </a:r>
          </a:p>
          <a:p>
            <a:r>
              <a:rPr lang="sv-SE" sz="1200" dirty="0">
                <a:solidFill>
                  <a:schemeClr val="accent1">
                    <a:lumMod val="75000"/>
                  </a:schemeClr>
                </a:solidFill>
              </a:rPr>
              <a:t>Mariestad BoIS följer Svenska Ishockeyförbundets rekommendation kring att rotera positioner. Innebär att möjlighet att prova olika spelarpositioner gäller upp till U14. Det är först i U15-16 som tränare beslutar om var respektive spelare är lämpad. </a:t>
            </a:r>
          </a:p>
          <a:p>
            <a:endParaRPr lang="sv-SE" sz="1200" dirty="0">
              <a:solidFill>
                <a:schemeClr val="accent1">
                  <a:lumMod val="75000"/>
                </a:schemeClr>
              </a:solidFill>
            </a:endParaRPr>
          </a:p>
          <a:p>
            <a:r>
              <a:rPr lang="sv-SE" sz="1400" dirty="0">
                <a:solidFill>
                  <a:schemeClr val="accent1">
                    <a:lumMod val="75000"/>
                  </a:schemeClr>
                </a:solidFill>
              </a:rPr>
              <a:t>DEFINITION AV MATCHNING</a:t>
            </a:r>
          </a:p>
          <a:p>
            <a:r>
              <a:rPr lang="sv-SE" sz="1200" dirty="0">
                <a:solidFill>
                  <a:schemeClr val="accent1">
                    <a:lumMod val="75000"/>
                  </a:schemeClr>
                </a:solidFill>
              </a:rPr>
              <a:t>Ingen matchning eller toppning av lagen får ske.</a:t>
            </a:r>
          </a:p>
          <a:p>
            <a:endParaRPr lang="sv-SE" sz="1400" dirty="0">
              <a:solidFill>
                <a:schemeClr val="accent1">
                  <a:lumMod val="75000"/>
                </a:schemeClr>
              </a:solidFill>
            </a:endParaRPr>
          </a:p>
          <a:p>
            <a:r>
              <a:rPr lang="sv-SE" sz="1400" dirty="0">
                <a:solidFill>
                  <a:schemeClr val="accent1">
                    <a:lumMod val="75000"/>
                  </a:schemeClr>
                </a:solidFill>
              </a:rPr>
              <a:t>DEFINITION AV INDIVIDANPASSNING</a:t>
            </a:r>
          </a:p>
          <a:p>
            <a:r>
              <a:rPr lang="sv-SE" sz="1200" dirty="0">
                <a:solidFill>
                  <a:schemeClr val="accent1">
                    <a:lumMod val="75000"/>
                  </a:schemeClr>
                </a:solidFill>
              </a:rPr>
              <a:t>Tränarna skall individanpassa träning till var och en utifrån färdigheter, kunskaps- och mognadsnivå. Kan genomföras oavsett hur träningsgruppen eller laget är sammansatt.</a:t>
            </a:r>
          </a:p>
          <a:p>
            <a:endParaRPr lang="sv-SE" sz="1400" dirty="0">
              <a:solidFill>
                <a:schemeClr val="accent1">
                  <a:lumMod val="75000"/>
                </a:schemeClr>
              </a:solidFill>
            </a:endParaRPr>
          </a:p>
          <a:p>
            <a:r>
              <a:rPr lang="sv-SE" sz="1400" dirty="0">
                <a:solidFill>
                  <a:schemeClr val="accent1">
                    <a:lumMod val="75000"/>
                  </a:schemeClr>
                </a:solidFill>
              </a:rPr>
              <a:t> DEFINITION UPPFLYTTNING</a:t>
            </a:r>
            <a:br>
              <a:rPr lang="sv-SE" sz="1400" dirty="0">
                <a:solidFill>
                  <a:schemeClr val="accent1">
                    <a:lumMod val="75000"/>
                  </a:schemeClr>
                </a:solidFill>
              </a:rPr>
            </a:br>
            <a:r>
              <a:rPr lang="sv-SE" sz="1200" dirty="0">
                <a:solidFill>
                  <a:schemeClr val="accent1">
                    <a:lumMod val="75000"/>
                  </a:schemeClr>
                </a:solidFill>
              </a:rPr>
              <a:t>I ungdomslagen sker ingen permanent uppflyttning av spelare till äldre lag.</a:t>
            </a:r>
            <a:br>
              <a:rPr lang="sv-SE" sz="1200" dirty="0">
                <a:solidFill>
                  <a:schemeClr val="accent1">
                    <a:lumMod val="75000"/>
                  </a:schemeClr>
                </a:solidFill>
              </a:rPr>
            </a:br>
            <a:endParaRPr lang="sv-SE" sz="1400" dirty="0">
              <a:solidFill>
                <a:schemeClr val="accent1">
                  <a:lumMod val="75000"/>
                </a:schemeClr>
              </a:solidFill>
            </a:endParaRPr>
          </a:p>
        </p:txBody>
      </p:sp>
    </p:spTree>
    <p:extLst>
      <p:ext uri="{BB962C8B-B14F-4D97-AF65-F5344CB8AC3E}">
        <p14:creationId xmlns:p14="http://schemas.microsoft.com/office/powerpoint/2010/main" val="14822914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3" name="Bildobjekt 2" descr="En bild som visar symbol, emblem, logotyp, prydnad&#10;&#10;Automatiskt genererad beskrivning">
            <a:extLst>
              <a:ext uri="{FF2B5EF4-FFF2-40B4-BE49-F238E27FC236}">
                <a16:creationId xmlns:a16="http://schemas.microsoft.com/office/drawing/2014/main" id="{946CDAC2-9689-44CA-7FF5-3B35BB7D7CAD}"/>
              </a:ext>
            </a:extLst>
          </p:cNvPr>
          <p:cNvPicPr>
            <a:picLocks noChangeAspect="1"/>
          </p:cNvPicPr>
          <p:nvPr/>
        </p:nvPicPr>
        <p:blipFill rotWithShape="1">
          <a:blip r:embed="rId2">
            <a:extLst>
              <a:ext uri="{28A0092B-C50C-407E-A947-70E740481C1C}">
                <a14:useLocalDpi xmlns:a14="http://schemas.microsoft.com/office/drawing/2010/main" val="0"/>
              </a:ext>
            </a:extLst>
          </a:blip>
          <a:srcRect t="12302" b="31448"/>
          <a:stretch/>
        </p:blipFill>
        <p:spPr>
          <a:xfrm>
            <a:off x="-359575" y="10"/>
            <a:ext cx="12191980" cy="6857990"/>
          </a:xfrm>
          <a:prstGeom prst="rect">
            <a:avLst/>
          </a:prstGeom>
        </p:spPr>
      </p:pic>
      <p:sp>
        <p:nvSpPr>
          <p:cNvPr id="18" name="Rectangle 7">
            <a:extLst>
              <a:ext uri="{FF2B5EF4-FFF2-40B4-BE49-F238E27FC236}">
                <a16:creationId xmlns:a16="http://schemas.microsoft.com/office/drawing/2014/main" id="{3B432D73-5C38-474F-AF96-A3228731BF3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gradFill>
            <a:gsLst>
              <a:gs pos="0">
                <a:schemeClr val="tx1">
                  <a:lumMod val="95000"/>
                  <a:lumOff val="5000"/>
                </a:schemeClr>
              </a:gs>
              <a:gs pos="45000">
                <a:schemeClr val="tx1">
                  <a:lumMod val="95000"/>
                  <a:lumOff val="5000"/>
                  <a:alpha val="0"/>
                </a:schemeClr>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ruta 3">
            <a:extLst>
              <a:ext uri="{FF2B5EF4-FFF2-40B4-BE49-F238E27FC236}">
                <a16:creationId xmlns:a16="http://schemas.microsoft.com/office/drawing/2014/main" id="{2E31C729-BEB2-8E1F-C81E-2481A1931BE0}"/>
              </a:ext>
            </a:extLst>
          </p:cNvPr>
          <p:cNvSpPr txBox="1"/>
          <p:nvPr/>
        </p:nvSpPr>
        <p:spPr>
          <a:xfrm>
            <a:off x="6376736" y="153974"/>
            <a:ext cx="5815263" cy="4370427"/>
          </a:xfrm>
          <a:prstGeom prst="rect">
            <a:avLst/>
          </a:prstGeom>
          <a:noFill/>
        </p:spPr>
        <p:txBody>
          <a:bodyPr wrap="square" rtlCol="0">
            <a:spAutoFit/>
          </a:bodyPr>
          <a:lstStyle/>
          <a:p>
            <a:pPr algn="ctr"/>
            <a:endParaRPr lang="sv-SE" sz="3200" dirty="0">
              <a:solidFill>
                <a:schemeClr val="accent1">
                  <a:lumMod val="75000"/>
                </a:schemeClr>
              </a:solidFill>
            </a:endParaRPr>
          </a:p>
          <a:p>
            <a:pPr algn="ctr"/>
            <a:r>
              <a:rPr lang="sv-SE" sz="3200" dirty="0">
                <a:solidFill>
                  <a:schemeClr val="accent1">
                    <a:lumMod val="75000"/>
                  </a:schemeClr>
                </a:solidFill>
              </a:rPr>
              <a:t>DIREKTIV FÖR U9</a:t>
            </a:r>
          </a:p>
          <a:p>
            <a:endParaRPr lang="sv-SE" sz="1400" dirty="0">
              <a:solidFill>
                <a:schemeClr val="accent1">
                  <a:lumMod val="75000"/>
                </a:schemeClr>
              </a:solidFill>
            </a:endParaRPr>
          </a:p>
          <a:p>
            <a:r>
              <a:rPr lang="sv-SE" sz="1400" dirty="0">
                <a:solidFill>
                  <a:schemeClr val="accent1">
                    <a:lumMod val="75000"/>
                  </a:schemeClr>
                </a:solidFill>
              </a:rPr>
              <a:t>DESSA DIREKTIV SKALL FÖLJAS OCH GÄLLER FÖR HELA U9</a:t>
            </a:r>
          </a:p>
          <a:p>
            <a:endParaRPr lang="sv-SE" sz="1400" dirty="0">
              <a:solidFill>
                <a:schemeClr val="accent1">
                  <a:lumMod val="75000"/>
                </a:schemeClr>
              </a:solidFill>
            </a:endParaRPr>
          </a:p>
          <a:p>
            <a:r>
              <a:rPr lang="sv-SE" sz="1400" dirty="0">
                <a:solidFill>
                  <a:schemeClr val="accent1">
                    <a:lumMod val="75000"/>
                  </a:schemeClr>
                </a:solidFill>
              </a:rPr>
              <a:t>TRÄNING</a:t>
            </a:r>
            <a:br>
              <a:rPr lang="sv-SE" sz="1400" dirty="0">
                <a:solidFill>
                  <a:schemeClr val="accent1">
                    <a:lumMod val="75000"/>
                  </a:schemeClr>
                </a:solidFill>
              </a:rPr>
            </a:br>
            <a:r>
              <a:rPr lang="sv-SE" sz="1200" dirty="0">
                <a:solidFill>
                  <a:schemeClr val="accent1">
                    <a:lumMod val="75000"/>
                  </a:schemeClr>
                </a:solidFill>
              </a:rPr>
              <a:t>- Träningsnärvaro påverkar träningsupplägget och vid för få anmälda barn till en träning bör laget erbjuda annat lag samträning.</a:t>
            </a:r>
            <a:br>
              <a:rPr lang="sv-SE" sz="1200" dirty="0">
                <a:solidFill>
                  <a:schemeClr val="accent1">
                    <a:lumMod val="75000"/>
                  </a:schemeClr>
                </a:solidFill>
              </a:rPr>
            </a:br>
            <a:r>
              <a:rPr lang="sv-SE" sz="1200" dirty="0">
                <a:solidFill>
                  <a:schemeClr val="accent1">
                    <a:lumMod val="75000"/>
                  </a:schemeClr>
                </a:solidFill>
              </a:rPr>
              <a:t>Det är därför viktigt att alla meddelar tränare i god tid innan träning om barnets frånvaro.</a:t>
            </a:r>
          </a:p>
          <a:p>
            <a:endParaRPr lang="sv-SE" sz="1200" dirty="0">
              <a:solidFill>
                <a:schemeClr val="accent1">
                  <a:lumMod val="75000"/>
                </a:schemeClr>
              </a:solidFill>
            </a:endParaRPr>
          </a:p>
          <a:p>
            <a:r>
              <a:rPr lang="sv-SE" sz="1200" dirty="0">
                <a:solidFill>
                  <a:schemeClr val="accent1">
                    <a:lumMod val="75000"/>
                  </a:schemeClr>
                </a:solidFill>
              </a:rPr>
              <a:t>Minst en ledare byter om/ befinner sig i omklädningsrummet tillsammans med ungdomarna. Som ledare räknas även lagledare och </a:t>
            </a:r>
            <a:r>
              <a:rPr lang="sv-SE" sz="1200" dirty="0" err="1">
                <a:solidFill>
                  <a:schemeClr val="accent1">
                    <a:lumMod val="75000"/>
                  </a:schemeClr>
                </a:solidFill>
              </a:rPr>
              <a:t>materialare</a:t>
            </a:r>
            <a:r>
              <a:rPr lang="sv-SE" sz="1200" dirty="0">
                <a:solidFill>
                  <a:schemeClr val="accent1">
                    <a:lumMod val="75000"/>
                  </a:schemeClr>
                </a:solidFill>
              </a:rPr>
              <a:t>.</a:t>
            </a:r>
          </a:p>
          <a:p>
            <a:endParaRPr lang="sv-SE" sz="1200" dirty="0">
              <a:solidFill>
                <a:schemeClr val="accent1">
                  <a:lumMod val="75000"/>
                </a:schemeClr>
              </a:solidFill>
            </a:endParaRPr>
          </a:p>
          <a:p>
            <a:r>
              <a:rPr lang="sv-SE" sz="1200" dirty="0">
                <a:solidFill>
                  <a:schemeClr val="accent1">
                    <a:lumMod val="75000"/>
                  </a:schemeClr>
                </a:solidFill>
              </a:rPr>
              <a:t>- Ledare ansvarar för att vid varje träning hälsa på </a:t>
            </a:r>
            <a:r>
              <a:rPr lang="sv-SE" sz="1200" u="sng" dirty="0">
                <a:solidFill>
                  <a:schemeClr val="accent1">
                    <a:lumMod val="75000"/>
                  </a:schemeClr>
                </a:solidFill>
              </a:rPr>
              <a:t>alla</a:t>
            </a:r>
            <a:r>
              <a:rPr lang="sv-SE" sz="1200" dirty="0">
                <a:solidFill>
                  <a:schemeClr val="accent1">
                    <a:lumMod val="75000"/>
                  </a:schemeClr>
                </a:solidFill>
              </a:rPr>
              <a:t> spelare i laget så att alla känner sig sedda.</a:t>
            </a:r>
          </a:p>
          <a:p>
            <a:endParaRPr lang="sv-SE" sz="1200" dirty="0">
              <a:solidFill>
                <a:schemeClr val="accent1">
                  <a:lumMod val="75000"/>
                </a:schemeClr>
              </a:solidFill>
            </a:endParaRPr>
          </a:p>
          <a:p>
            <a:r>
              <a:rPr lang="sv-SE" sz="1200" dirty="0">
                <a:solidFill>
                  <a:schemeClr val="accent1">
                    <a:lumMod val="75000"/>
                  </a:schemeClr>
                </a:solidFill>
              </a:rPr>
              <a:t>- Viss träning med andra lag kan förekomma s.k. blockträning. Dessa träningar inkluderas också i närvarosammanställningen.</a:t>
            </a:r>
          </a:p>
          <a:p>
            <a:endParaRPr lang="sv-SE" sz="1400" dirty="0">
              <a:solidFill>
                <a:schemeClr val="accent1">
                  <a:lumMod val="75000"/>
                </a:schemeClr>
              </a:solidFill>
            </a:endParaRPr>
          </a:p>
        </p:txBody>
      </p:sp>
    </p:spTree>
    <p:extLst>
      <p:ext uri="{BB962C8B-B14F-4D97-AF65-F5344CB8AC3E}">
        <p14:creationId xmlns:p14="http://schemas.microsoft.com/office/powerpoint/2010/main" val="33624149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3" name="Bildobjekt 2" descr="En bild som visar symbol, emblem, logotyp, prydnad&#10;&#10;Automatiskt genererad beskrivning">
            <a:extLst>
              <a:ext uri="{FF2B5EF4-FFF2-40B4-BE49-F238E27FC236}">
                <a16:creationId xmlns:a16="http://schemas.microsoft.com/office/drawing/2014/main" id="{946CDAC2-9689-44CA-7FF5-3B35BB7D7CAD}"/>
              </a:ext>
            </a:extLst>
          </p:cNvPr>
          <p:cNvPicPr>
            <a:picLocks noChangeAspect="1"/>
          </p:cNvPicPr>
          <p:nvPr/>
        </p:nvPicPr>
        <p:blipFill rotWithShape="1">
          <a:blip r:embed="rId2">
            <a:extLst>
              <a:ext uri="{28A0092B-C50C-407E-A947-70E740481C1C}">
                <a14:useLocalDpi xmlns:a14="http://schemas.microsoft.com/office/drawing/2010/main" val="0"/>
              </a:ext>
            </a:extLst>
          </a:blip>
          <a:srcRect t="12302" b="31448"/>
          <a:stretch/>
        </p:blipFill>
        <p:spPr>
          <a:xfrm>
            <a:off x="-359575" y="10"/>
            <a:ext cx="12191980" cy="6857990"/>
          </a:xfrm>
          <a:prstGeom prst="rect">
            <a:avLst/>
          </a:prstGeom>
        </p:spPr>
      </p:pic>
      <p:sp>
        <p:nvSpPr>
          <p:cNvPr id="18" name="Rectangle 7">
            <a:extLst>
              <a:ext uri="{FF2B5EF4-FFF2-40B4-BE49-F238E27FC236}">
                <a16:creationId xmlns:a16="http://schemas.microsoft.com/office/drawing/2014/main" id="{3B432D73-5C38-474F-AF96-A3228731BF3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gradFill>
            <a:gsLst>
              <a:gs pos="0">
                <a:schemeClr val="tx1">
                  <a:lumMod val="95000"/>
                  <a:lumOff val="5000"/>
                </a:schemeClr>
              </a:gs>
              <a:gs pos="45000">
                <a:schemeClr val="tx1">
                  <a:lumMod val="95000"/>
                  <a:lumOff val="5000"/>
                  <a:alpha val="0"/>
                </a:schemeClr>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ruta 3">
            <a:extLst>
              <a:ext uri="{FF2B5EF4-FFF2-40B4-BE49-F238E27FC236}">
                <a16:creationId xmlns:a16="http://schemas.microsoft.com/office/drawing/2014/main" id="{2E31C729-BEB2-8E1F-C81E-2481A1931BE0}"/>
              </a:ext>
            </a:extLst>
          </p:cNvPr>
          <p:cNvSpPr txBox="1"/>
          <p:nvPr/>
        </p:nvSpPr>
        <p:spPr>
          <a:xfrm>
            <a:off x="6376736" y="153974"/>
            <a:ext cx="5815263" cy="6278642"/>
          </a:xfrm>
          <a:prstGeom prst="rect">
            <a:avLst/>
          </a:prstGeom>
          <a:noFill/>
        </p:spPr>
        <p:txBody>
          <a:bodyPr wrap="square" rtlCol="0">
            <a:spAutoFit/>
          </a:bodyPr>
          <a:lstStyle/>
          <a:p>
            <a:pPr algn="ctr"/>
            <a:endParaRPr lang="sv-SE" sz="3200" dirty="0">
              <a:solidFill>
                <a:schemeClr val="accent1">
                  <a:lumMod val="75000"/>
                </a:schemeClr>
              </a:solidFill>
            </a:endParaRPr>
          </a:p>
          <a:p>
            <a:pPr algn="ctr"/>
            <a:r>
              <a:rPr lang="sv-SE" sz="3200" dirty="0">
                <a:solidFill>
                  <a:schemeClr val="accent1">
                    <a:lumMod val="75000"/>
                  </a:schemeClr>
                </a:solidFill>
              </a:rPr>
              <a:t>DIREKTIV FÖR U9</a:t>
            </a:r>
          </a:p>
          <a:p>
            <a:endParaRPr lang="sv-SE" sz="1400" dirty="0">
              <a:solidFill>
                <a:schemeClr val="accent1">
                  <a:lumMod val="75000"/>
                </a:schemeClr>
              </a:solidFill>
            </a:endParaRPr>
          </a:p>
          <a:p>
            <a:r>
              <a:rPr lang="sv-SE" sz="1400" dirty="0">
                <a:solidFill>
                  <a:schemeClr val="accent1">
                    <a:lumMod val="75000"/>
                  </a:schemeClr>
                </a:solidFill>
              </a:rPr>
              <a:t>DESSA DIREKTIV SKALL FÖLJAS OCH GÄLLER FÖR HELA U9</a:t>
            </a:r>
          </a:p>
          <a:p>
            <a:endParaRPr lang="sv-SE" sz="1400" dirty="0">
              <a:solidFill>
                <a:schemeClr val="accent1">
                  <a:lumMod val="75000"/>
                </a:schemeClr>
              </a:solidFill>
            </a:endParaRPr>
          </a:p>
          <a:p>
            <a:endParaRPr lang="sv-SE" sz="1400" dirty="0">
              <a:solidFill>
                <a:schemeClr val="accent1">
                  <a:lumMod val="75000"/>
                </a:schemeClr>
              </a:solidFill>
            </a:endParaRPr>
          </a:p>
          <a:p>
            <a:r>
              <a:rPr lang="sv-SE" sz="1400" dirty="0">
                <a:solidFill>
                  <a:schemeClr val="accent1">
                    <a:lumMod val="75000"/>
                  </a:schemeClr>
                </a:solidFill>
              </a:rPr>
              <a:t>MATCH</a:t>
            </a:r>
          </a:p>
          <a:p>
            <a:r>
              <a:rPr lang="sv-SE" sz="1200" dirty="0">
                <a:solidFill>
                  <a:schemeClr val="accent1">
                    <a:lumMod val="75000"/>
                  </a:schemeClr>
                </a:solidFill>
              </a:rPr>
              <a:t>- Matcher genomförs med rekommenderat 6-7 + 1MV per lag</a:t>
            </a:r>
          </a:p>
          <a:p>
            <a:r>
              <a:rPr lang="sv-SE" sz="1200" dirty="0">
                <a:solidFill>
                  <a:schemeClr val="accent1">
                    <a:lumMod val="75000"/>
                  </a:schemeClr>
                </a:solidFill>
              </a:rPr>
              <a:t>- Inga fasta lag får förekomma i poolspelen utan tanken är att alla ska spela med alla under säsong.</a:t>
            </a:r>
          </a:p>
          <a:p>
            <a:r>
              <a:rPr lang="sv-SE" sz="1200" dirty="0">
                <a:solidFill>
                  <a:schemeClr val="accent1">
                    <a:lumMod val="75000"/>
                  </a:schemeClr>
                </a:solidFill>
              </a:rPr>
              <a:t>- Spelare i egna laget ska alltid erbjudas plats först.</a:t>
            </a:r>
          </a:p>
          <a:p>
            <a:r>
              <a:rPr lang="sv-SE" sz="1200" dirty="0">
                <a:solidFill>
                  <a:schemeClr val="accent1">
                    <a:lumMod val="75000"/>
                  </a:schemeClr>
                </a:solidFill>
              </a:rPr>
              <a:t>- Saknas spelare får man inte låna från TKH enligt SIFs bestämmelser utan då finns möjlighet att låna från U10 men dock med viss begränsning enligt seriebestämmelserna VIF har tagit fram inför säsongen.</a:t>
            </a:r>
            <a:br>
              <a:rPr lang="sv-SE" sz="1200" dirty="0">
                <a:solidFill>
                  <a:schemeClr val="accent1">
                    <a:lumMod val="75000"/>
                  </a:schemeClr>
                </a:solidFill>
              </a:rPr>
            </a:br>
            <a:r>
              <a:rPr lang="sv-SE" sz="1200" dirty="0">
                <a:solidFill>
                  <a:schemeClr val="accent1">
                    <a:lumMod val="75000"/>
                  </a:schemeClr>
                </a:solidFill>
              </a:rPr>
              <a:t>- Alla spelare skall erbjudas samma antal matcher och cuper. Alla barn i laget spelar lika mycket oavsett utgången i matchen. Ingen matchning får förekomma.</a:t>
            </a:r>
          </a:p>
          <a:p>
            <a:endParaRPr lang="sv-SE" sz="1200" dirty="0">
              <a:solidFill>
                <a:schemeClr val="accent1">
                  <a:lumMod val="75000"/>
                </a:schemeClr>
              </a:solidFill>
            </a:endParaRPr>
          </a:p>
          <a:p>
            <a:endParaRPr lang="sv-SE" sz="1200" dirty="0">
              <a:solidFill>
                <a:schemeClr val="accent1">
                  <a:lumMod val="75000"/>
                </a:schemeClr>
              </a:solidFill>
            </a:endParaRPr>
          </a:p>
          <a:p>
            <a:r>
              <a:rPr lang="sv-SE" sz="1400" dirty="0">
                <a:solidFill>
                  <a:schemeClr val="accent1">
                    <a:lumMod val="75000"/>
                  </a:schemeClr>
                </a:solidFill>
              </a:rPr>
              <a:t>KONKURRERANDE VERKSAMHET</a:t>
            </a:r>
          </a:p>
          <a:p>
            <a:r>
              <a:rPr lang="sv-SE" sz="1200" dirty="0">
                <a:solidFill>
                  <a:schemeClr val="accent1">
                    <a:lumMod val="75000"/>
                  </a:schemeClr>
                </a:solidFill>
              </a:rPr>
              <a:t>- Om spelare aktivt tackar nej till Mariestad BoIS planerade träningar / matcher under ordinarie säsong för att delta i annan ishockeyverksamhet, utan godkännande från Huvudtränare &amp; Ungdomsansvarig, leder det till tidsbestämd avstängning från matchspel i Mariestad BoIS verksamhet.</a:t>
            </a:r>
          </a:p>
          <a:p>
            <a:r>
              <a:rPr lang="sv-SE" sz="1200" dirty="0">
                <a:solidFill>
                  <a:schemeClr val="accent1">
                    <a:lumMod val="75000"/>
                  </a:schemeClr>
                </a:solidFill>
              </a:rPr>
              <a:t>- Utgångspunkt är alltid att all träning och matchspel i laget prioriteras.</a:t>
            </a:r>
          </a:p>
          <a:p>
            <a:r>
              <a:rPr lang="sv-SE" sz="1200" dirty="0">
                <a:solidFill>
                  <a:schemeClr val="accent1">
                    <a:lumMod val="75000"/>
                  </a:schemeClr>
                </a:solidFill>
              </a:rPr>
              <a:t>- Ordinarie säsong för U9 menas med oktober – mars.</a:t>
            </a:r>
          </a:p>
          <a:p>
            <a:br>
              <a:rPr lang="sv-SE" sz="1200" dirty="0">
                <a:solidFill>
                  <a:schemeClr val="accent1">
                    <a:lumMod val="75000"/>
                  </a:schemeClr>
                </a:solidFill>
              </a:rPr>
            </a:br>
            <a:endParaRPr lang="sv-SE" sz="1200" dirty="0">
              <a:solidFill>
                <a:schemeClr val="accent1">
                  <a:lumMod val="75000"/>
                </a:schemeClr>
              </a:solidFill>
            </a:endParaRPr>
          </a:p>
          <a:p>
            <a:endParaRPr lang="sv-SE" sz="1400" dirty="0">
              <a:solidFill>
                <a:schemeClr val="accent1">
                  <a:lumMod val="75000"/>
                </a:schemeClr>
              </a:solidFill>
            </a:endParaRPr>
          </a:p>
        </p:txBody>
      </p:sp>
    </p:spTree>
    <p:extLst>
      <p:ext uri="{BB962C8B-B14F-4D97-AF65-F5344CB8AC3E}">
        <p14:creationId xmlns:p14="http://schemas.microsoft.com/office/powerpoint/2010/main" val="4160070389"/>
      </p:ext>
    </p:extLst>
  </p:cSld>
  <p:clrMapOvr>
    <a:masterClrMapping/>
  </p:clrMapOvr>
</p:sld>
</file>

<file path=ppt/theme/theme1.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788</Words>
  <Application>Microsoft Office PowerPoint</Application>
  <PresentationFormat>Bredbild</PresentationFormat>
  <Paragraphs>83</Paragraphs>
  <Slides>5</Slides>
  <Notes>0</Notes>
  <HiddenSlides>0</HiddenSlides>
  <MMClips>0</MMClips>
  <ScaleCrop>false</ScaleCrop>
  <HeadingPairs>
    <vt:vector size="6" baseType="variant">
      <vt:variant>
        <vt:lpstr>Använt teckensnitt</vt:lpstr>
      </vt:variant>
      <vt:variant>
        <vt:i4>3</vt:i4>
      </vt:variant>
      <vt:variant>
        <vt:lpstr>Tema</vt:lpstr>
      </vt:variant>
      <vt:variant>
        <vt:i4>1</vt:i4>
      </vt:variant>
      <vt:variant>
        <vt:lpstr>Bildrubriker</vt:lpstr>
      </vt:variant>
      <vt:variant>
        <vt:i4>5</vt:i4>
      </vt:variant>
    </vt:vector>
  </HeadingPairs>
  <TitlesOfParts>
    <vt:vector size="9" baseType="lpstr">
      <vt:lpstr>Arial</vt:lpstr>
      <vt:lpstr>Calibri</vt:lpstr>
      <vt:lpstr>Calibri Light</vt:lpstr>
      <vt:lpstr>Office-tema</vt:lpstr>
      <vt:lpstr>PowerPoint-presentation</vt:lpstr>
      <vt:lpstr>PowerPoint-presentation</vt:lpstr>
      <vt:lpstr>PowerPoint-presentation</vt:lpstr>
      <vt:lpstr>PowerPoint-presentation</vt:lpstr>
      <vt:lpstr>PowerPoint-presentation</vt:lpstr>
    </vt:vector>
  </TitlesOfParts>
  <Company>Ramirent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Varmt välkomna till säsongen 2023/24</dc:title>
  <dc:creator>Lindqvist Christoffer</dc:creator>
  <cp:lastModifiedBy>Edstrom, Erica</cp:lastModifiedBy>
  <cp:revision>18</cp:revision>
  <dcterms:created xsi:type="dcterms:W3CDTF">2023-09-18T19:57:37Z</dcterms:created>
  <dcterms:modified xsi:type="dcterms:W3CDTF">2024-07-10T15:31:33Z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b5626f38-0d03-4995-be82-470b32c0f686_Enabled">
    <vt:lpwstr>true</vt:lpwstr>
  </property>
  <property fmtid="{D5CDD505-2E9C-101B-9397-08002B2CF9AE}" pid="3" name="MSIP_Label_b5626f38-0d03-4995-be82-470b32c0f686_SetDate">
    <vt:lpwstr>2023-09-18T20:35:19Z</vt:lpwstr>
  </property>
  <property fmtid="{D5CDD505-2E9C-101B-9397-08002B2CF9AE}" pid="4" name="MSIP_Label_b5626f38-0d03-4995-be82-470b32c0f686_Method">
    <vt:lpwstr>Standard</vt:lpwstr>
  </property>
  <property fmtid="{D5CDD505-2E9C-101B-9397-08002B2CF9AE}" pid="5" name="MSIP_Label_b5626f38-0d03-4995-be82-470b32c0f686_Name">
    <vt:lpwstr>Standard</vt:lpwstr>
  </property>
  <property fmtid="{D5CDD505-2E9C-101B-9397-08002B2CF9AE}" pid="6" name="MSIP_Label_b5626f38-0d03-4995-be82-470b32c0f686_SiteId">
    <vt:lpwstr>9e2a23af-98f4-4ad5-b266-ef9b2b0b80a5</vt:lpwstr>
  </property>
  <property fmtid="{D5CDD505-2E9C-101B-9397-08002B2CF9AE}" pid="7" name="MSIP_Label_b5626f38-0d03-4995-be82-470b32c0f686_ActionId">
    <vt:lpwstr>4c9ec516-182b-4c86-b914-9525a0c6b004</vt:lpwstr>
  </property>
  <property fmtid="{D5CDD505-2E9C-101B-9397-08002B2CF9AE}" pid="8" name="MSIP_Label_b5626f38-0d03-4995-be82-470b32c0f686_ContentBits">
    <vt:lpwstr>3</vt:lpwstr>
  </property>
  <property fmtid="{D5CDD505-2E9C-101B-9397-08002B2CF9AE}" pid="9" name="ClassificationContentMarkingHeaderLocations">
    <vt:lpwstr>Office-tema:8</vt:lpwstr>
  </property>
  <property fmtid="{D5CDD505-2E9C-101B-9397-08002B2CF9AE}" pid="10" name="ClassificationContentMarkingHeaderText">
    <vt:lpwstr>Information classification: Ramirent Standard </vt:lpwstr>
  </property>
  <property fmtid="{D5CDD505-2E9C-101B-9397-08002B2CF9AE}" pid="11" name="MSIP_Label_4976fac2-3147-4095-89f0-ec332fb3dd02_Enabled">
    <vt:lpwstr>true</vt:lpwstr>
  </property>
  <property fmtid="{D5CDD505-2E9C-101B-9397-08002B2CF9AE}" pid="12" name="MSIP_Label_4976fac2-3147-4095-89f0-ec332fb3dd02_SetDate">
    <vt:lpwstr>2024-05-24T14:17:51Z</vt:lpwstr>
  </property>
  <property fmtid="{D5CDD505-2E9C-101B-9397-08002B2CF9AE}" pid="13" name="MSIP_Label_4976fac2-3147-4095-89f0-ec332fb3dd02_Method">
    <vt:lpwstr>Standard</vt:lpwstr>
  </property>
  <property fmtid="{D5CDD505-2E9C-101B-9397-08002B2CF9AE}" pid="14" name="MSIP_Label_4976fac2-3147-4095-89f0-ec332fb3dd02_Name">
    <vt:lpwstr>4976fac2-3147-4095-89f0-ec332fb3dd02</vt:lpwstr>
  </property>
  <property fmtid="{D5CDD505-2E9C-101B-9397-08002B2CF9AE}" pid="15" name="MSIP_Label_4976fac2-3147-4095-89f0-ec332fb3dd02_SiteId">
    <vt:lpwstr>c0e017e8-740f-4b42-aae5-0b63598c7942</vt:lpwstr>
  </property>
  <property fmtid="{D5CDD505-2E9C-101B-9397-08002B2CF9AE}" pid="16" name="MSIP_Label_4976fac2-3147-4095-89f0-ec332fb3dd02_ActionId">
    <vt:lpwstr>ce751f4d-8547-4ed9-9fe1-b1c65afa0109</vt:lpwstr>
  </property>
  <property fmtid="{D5CDD505-2E9C-101B-9397-08002B2CF9AE}" pid="17" name="MSIP_Label_4976fac2-3147-4095-89f0-ec332fb3dd02_ContentBits">
    <vt:lpwstr>0</vt:lpwstr>
  </property>
</Properties>
</file>