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2024-08-19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for-tranar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096000" y="620861"/>
            <a:ext cx="6096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U11</a:t>
            </a:r>
            <a:endParaRPr lang="sv-SE" dirty="0"/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Att spelare klarar sig själva i omklädningsrummet men i enighet med direktiven att en ledare alltid ska finnas med i rummet.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Att utveckla värderingar och respekt för kamrater och ledare.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1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SIFs Hemmaplansmodell, </a:t>
            </a:r>
            <a:r>
              <a:rPr lang="sv-SE" sz="1100" dirty="0">
                <a:hlinkClick r:id="rId3"/>
              </a:rPr>
              <a:t>https://hemmaplansmodellen.se/for-tranare/</a:t>
            </a:r>
            <a:endParaRPr lang="sv-SE" sz="1100" dirty="0"/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- 2-3 pass / vecka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Off-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 träning är en del av varje 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ispass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Om behov finns kan träningsgruppen delas in i två träningsgrupper på is. Indelningen sker då baserat på var respektive spelare befinner sig i utvecklingskurvan.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Blockträning kan komma ske med både U12 och U10.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Upplägg enligt Svenska Ishockeyförbundets 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Fysprogram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 för barn.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TRÄNINGSINRIKTNING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Grundläggande teknikträning; skridskoåkning och balans, puckbehandling, passningar, skott, klubbteknik</a:t>
            </a:r>
            <a:br>
              <a:rPr lang="sv-SE" sz="11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Smålagsspel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-Motoriska övningar i mindre grupper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-Träna i Våga tävla i alla situationer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Deltar i poolspel inom Västergötlands Ishockeyförbund med anpassade spelformer.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Rekommendation 6-9 +1 spelare och MV i varje lag.</a:t>
            </a:r>
            <a:br>
              <a:rPr lang="sv-SE" sz="11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CUPER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Deltar i cuper både hemma och på bortaplan enligt samma principer som poolspelen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Cupdeltagande får ske i angränsande distrikt och ska alltid ska godkännas av Västergötlands Ishockeyförbund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SPELARSAMTAL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Sker gemensamt vid ett tillfälle under säsongen där fokus ligger på kamratskap och värderingar inom laget och i föreningen. Alla spelare kommer fram till vad som är viktigt för att alla ska trivas och för att alla ska göra sitt bästa.</a:t>
            </a:r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INTRODUKTION MARIESTAD BOIS DIREKTIV GÄLLANDE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Vi ska säkerställa att alla våra barn och ungdomar får samma villkor att utvecklas. I det ingår standardiserade träningsmetoder, ett gott ledarskap och hur vi bemöter våra barn och ungdomar.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Ett steg i det arbetet är författande av dessa direktiv.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Vår verksamhet baseras på Hemmaplansmodellens fyra principer;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1 Sätt människan i fokus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2 Ge alla chansen att utvecklas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3 Bedriv en allsidig 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4 Anpassa träning och match efter målgrupp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Mariestad BoIS vill ge alla spelare samma möjlighet att utvecklas som människa.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För att lyckas med det måste hela föreningen så som tränare, spelare och föräldrar tillsammans vara med och skapa en positiv, inkluderande &amp; rättvis miljö.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805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MERTRÄNING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till merträning ges till alla som vill. Detta sker genom att huvudtränare låter spelare i samråd med äldre och yngre lag, träna extra. Detta görs utifrån bedömning kring spelarens utveckling. Bedömning görs av huvudtränare i respektive lag.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Definition merträning innebär både träning och matchspel.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Vi följer Svenska Ishockeyförbundets rekommendation om att noga överväga vilka som är mogna för träning och spel med äldre.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ROTERA POSITIONER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Mariestad BoIS följer Svenska Ishockeyförbundets rekommendation kring att rotera positioner. Innebär att möjlighet att prova olika spelarpositioner gäller upp till U14. Det är först i U15-16 som tränare beslutar om var respektive spelare är lämpad. 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MATCHNING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Ingen matchning eller toppning av lagen får ske.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INDIVIDANPASSNING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Tränarna skall individanpassa träning till var och en utifrån färdigheter, kunskaps- och mognadsnivå. Kan genomföras oavsett hur träningsgruppen eller laget är sammansatt.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DEFINITION UPPFLYTTNING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ungdomslagen sker ingen permanent uppflyttning av spelare till äldre lag.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Träningsnärvaro påverkar matchdeltagande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För att spela till match bör man ha en träningsnärvaro under samma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Med närvaro innebär minst 75% närvaro på is- &amp;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fyspass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oavsett om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ligger i anslutning till is-passet eller separat.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Frånvaro anmälan och anledning till frånvaro påverkar matchdeltagande, vilket gäller frånvaro från all aktivitet arrangerade av laget.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Minst en ledare byter om/ befinner sig i omklädningsrummet tillsammans med ungdomarna. Som ledare räknas även lagledare och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Ledare ansvarar för att vid varje träning hälsa på </a:t>
            </a:r>
            <a:r>
              <a:rPr lang="sv-SE" sz="1200" u="sng" dirty="0">
                <a:solidFill>
                  <a:schemeClr val="accent1">
                    <a:lumMod val="75000"/>
                  </a:schemeClr>
                </a:solidFill>
              </a:rPr>
              <a:t>alla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spelare i laget så att alla känner sig sedda.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Viss träning med andra lag kan förekomma s.k. blockträning. Dessa träningar inkluderas också i närvarosammanställningen.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U11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MATCH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Matcher genomförs med rekommenderat 6-9 + 1MV per lag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Inga fasta lag får förekomma i poolspelen utan tanken är att alla ska spela med alla under säsong.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Spelare i egna laget ska alltid erbjudas plats först.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Saknas spelare lånas spelare in från yngre ålderslag, U10.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har godkänd träningsnärvaro erbjuds samma antal matcher och cuper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deltar i match och cup, spelar lika mycket oavsett utgången i matchen. Ingen matchning får förekomma.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KONKURRERANDE VERKSAMHET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spelare aktivt tackar nej till Mariestad BoIS planerade träningar / matcher under ordinarie säsong för att delta i annan ishockeyverksamhet, utan godkännande från Huvudtränare &amp; Ungdomsansvarig, leder det till tidsbestämd avstängning från matchspel i Mariestad BoIS verksamhet.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Utgångspunkt är alltid att all träning och matchspel i laget prioriteras.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Ordinarie säsong för U11 menas med oktober – mars.</a:t>
            </a:r>
          </a:p>
          <a:p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869</Words>
  <Application>Microsoft Office PowerPoint</Application>
  <PresentationFormat>Bredbild</PresentationFormat>
  <Paragraphs>94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18</cp:revision>
  <dcterms:created xsi:type="dcterms:W3CDTF">2023-09-18T19:57:37Z</dcterms:created>
  <dcterms:modified xsi:type="dcterms:W3CDTF">2024-08-19T09:58:22Z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