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2024-08-13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496874"/>
            <a:ext cx="60960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U12</a:t>
            </a:r>
            <a:endParaRPr lang="sv-SE" dirty="0"/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Att spelarna förstår vikten och betydelsen av allsidig träning samt is- &amp; 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Att utveckla värderingar och respekt för kamrater och ledare.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Förbereda laget för spel på helplan inför hemma cup och nästa säsong.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100" dirty="0">
                <a:hlinkClick r:id="rId3"/>
              </a:rPr>
              <a:t>https://hemmaplansmodellen.se/for-tranare/</a:t>
            </a:r>
            <a:endParaRPr lang="sv-SE" sz="1100" dirty="0"/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- 2-3 pass / vecka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 träning i samband med 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utvecklingskurvan.</a:t>
            </a:r>
            <a:br>
              <a:rPr lang="sv-SE" sz="1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Blockträning på is med U11 kan komma ske.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Upplägg enligt Svenska Ishockeyförbundets 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Fysprogram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 för barn.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TRÄNINGSINRIKTNING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Grundläggande teknikträning; skridskoåkning och balans, puckbehandling, passningar, skott, klubbteknik</a:t>
            </a:r>
            <a:br>
              <a:rPr lang="sv-SE" sz="1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Smålagsspel i olika former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Motoriska övningar i mindre grupper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Träna i Våga tävla i alla situationer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Deltar i poolspel inom Västergötlands Ishockeyförbund med anpassade spelformer.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Rekommendation 6-9 +1 spelare och MV i varje lag.</a:t>
            </a:r>
          </a:p>
          <a:p>
            <a:pPr marL="171450" indent="-171450">
              <a:buFontTx/>
              <a:buChar char="-"/>
            </a:pP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Deltagande i snedstreckslag med Törebodas B2 kan förekomma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CUPER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Under våren v.11 arrangerar U12 en hemma cup som spelas på helplan. I övrigt gäller resestegen.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Sker gemensamt vid ett tillfälle under säsongen där fokus ligger på kamratskap och värderingar inom laget och i föreningen. Alla spelare kommer fram till vad som är viktigt för att alla ska trivas och för att alla ska göra sitt bästa.</a:t>
            </a:r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MERTRÄNING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till merträning ges till alla som vill. Detta sker genom att huvudtränare låter spelare i samråd med äldre och yngre lag, träna extra. Detta görs utifrån bedömning kring spelarens utveckling. Bedömning görs av huvudtränare i respektive lag.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Vi ska vara restriktiva med lån av spelare i U12 till U13 då Svenska Ishockeyförbundet rekommenderar att man inte ska flytta upp spelare i denna ålder. Därför är vi mycket noga med att spelare är mogna för spel med snedstreckslaget Töreboda/ Mariestad i B2 serien.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Mariestad BoIS följer Svenska Ishockeyförbundets rekommendation kring att rotera positioner. Innebär att möjlighet att prova olika spelarpositioner gäller upp till U14. Det är först i U15-16 som tränare beslutar om var respektive spelare är lämpad. 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Ingen matchning eller toppning av lagen får ske.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ungdomslagen sker ingen </a:t>
            </a:r>
            <a:r>
              <a:rPr lang="sv-SE" sz="1200" u="sng" dirty="0">
                <a:solidFill>
                  <a:schemeClr val="accent1">
                    <a:lumMod val="75000"/>
                  </a:schemeClr>
                </a:solidFill>
              </a:rPr>
              <a:t>permanent 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uppflyttning av spelare till äldre lag.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Och absolut inte när det gäller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uppflytt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från U12 till U13. Detta enligt SIFs rekommendationer.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Träningsnärvaro påverkar matchdeltagande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För att spela till match bör man ha en träningsnärvaro under samma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Med närvaro innebär närvaro på is- &amp;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oavsett om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ligger i anslutning till is-passet eller separat.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Frånvaro anmälan och anledning till frånvaro påverkar matchdeltagande, vilket gäller frånvaro från all aktivitet arrangerade av laget.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Ledare ansvarar för att vid varje träning hälsa på </a:t>
            </a:r>
            <a:r>
              <a:rPr lang="sv-SE" sz="1200" u="sng" dirty="0">
                <a:solidFill>
                  <a:schemeClr val="accent1">
                    <a:lumMod val="75000"/>
                  </a:schemeClr>
                </a:solidFill>
              </a:rPr>
              <a:t>alla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spelare i laget så att alla känner sig sedda.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Viss träning med andra lag kan förekomma s.k. blockträning. Dessa träningar inkluderas också i närvarosammanställningen.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U12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Matcher genomförs med rekommenderat 6-9 + 1MV per lag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Inga fasta lag får förekomma i poolspelen utan tanken är att alla ska spela med alla under säsong.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lånas spelare in från yngre ålderslag.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har godkänd träningsnärvaro erbjuds samma antal matcher och cuper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deltar i match och cup, spelar lika mycket oavsett utgången i matchen. Ingen matchning får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från Huvudtränare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U12 menas med oktober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Bredbild</PresentationFormat>
  <Paragraphs>95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17</cp:revision>
  <dcterms:created xsi:type="dcterms:W3CDTF">2023-09-18T19:57:37Z</dcterms:created>
  <dcterms:modified xsi:type="dcterms:W3CDTF">2024-08-13T09:13:05Z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