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8" r:id="rId2"/>
    <p:sldId id="260" r:id="rId3"/>
    <p:sldId id="257" r:id="rId4"/>
    <p:sldId id="261" r:id="rId5"/>
    <p:sldId id="262" r:id="rId6"/>
  </p:sldIdLst>
  <p:sldSz cx="9906000" cy="6858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AD5AE-D32F-4A7C-B7B4-74F9342F6A3B}" v="48" dt="2024-11-01T14:28:37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Damsgaard" userId="54a4541770461055" providerId="LiveId" clId="{894AD5AE-D32F-4A7C-B7B4-74F9342F6A3B}"/>
    <pc:docChg chg="undo custSel addSld delSld modSld sldOrd delMainMaster modMainMaster">
      <pc:chgData name="Niclas Damsgaard" userId="54a4541770461055" providerId="LiveId" clId="{894AD5AE-D32F-4A7C-B7B4-74F9342F6A3B}" dt="2024-11-02T08:57:39.201" v="367" actId="20577"/>
      <pc:docMkLst>
        <pc:docMk/>
      </pc:docMkLst>
      <pc:sldChg chg="addSp modSp del mod ord">
        <pc:chgData name="Niclas Damsgaard" userId="54a4541770461055" providerId="LiveId" clId="{894AD5AE-D32F-4A7C-B7B4-74F9342F6A3B}" dt="2024-11-01T14:23:06.538" v="225" actId="47"/>
        <pc:sldMkLst>
          <pc:docMk/>
          <pc:sldMk cId="2984800073" sldId="256"/>
        </pc:sldMkLst>
        <pc:picChg chg="add mod modCrop">
          <ac:chgData name="Niclas Damsgaard" userId="54a4541770461055" providerId="LiveId" clId="{894AD5AE-D32F-4A7C-B7B4-74F9342F6A3B}" dt="2024-11-01T13:36:11.223" v="169" actId="732"/>
          <ac:picMkLst>
            <pc:docMk/>
            <pc:sldMk cId="2984800073" sldId="256"/>
            <ac:picMk id="3" creationId="{B41432C8-FE3C-C9BD-2BE2-F8771F962442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2984800073" sldId="256"/>
            <ac:picMk id="4" creationId="{FED8193B-3A27-48C9-8EC5-9078A10A09B5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2984800073" sldId="256"/>
            <ac:picMk id="1026" creationId="{29BF6735-A5CF-77FE-167D-56760176FCC0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2984800073" sldId="256"/>
            <ac:picMk id="1028" creationId="{0173F60B-C8A6-7F78-22A6-97D22A4FB9F7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2984800073" sldId="256"/>
            <ac:picMk id="1030" creationId="{28967BBB-BCFD-0822-5F76-8CE9A17CE772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2984800073" sldId="256"/>
            <ac:picMk id="1032" creationId="{A688CD23-2A5B-456D-BAC8-C4ACCD006A49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2984800073" sldId="256"/>
            <ac:picMk id="1036" creationId="{F6EDD919-665C-2D94-F6BC-74ADB68BFC63}"/>
          </ac:picMkLst>
        </pc:picChg>
      </pc:sldChg>
      <pc:sldChg chg="addSp modSp mod">
        <pc:chgData name="Niclas Damsgaard" userId="54a4541770461055" providerId="LiveId" clId="{894AD5AE-D32F-4A7C-B7B4-74F9342F6A3B}" dt="2024-11-02T08:57:21.909" v="343" actId="20577"/>
        <pc:sldMkLst>
          <pc:docMk/>
          <pc:sldMk cId="856127645" sldId="257"/>
        </pc:sldMkLst>
        <pc:spChg chg="mod">
          <ac:chgData name="Niclas Damsgaard" userId="54a4541770461055" providerId="LiveId" clId="{894AD5AE-D32F-4A7C-B7B4-74F9342F6A3B}" dt="2024-11-01T09:43:04.996" v="126"/>
          <ac:spMkLst>
            <pc:docMk/>
            <pc:sldMk cId="856127645" sldId="257"/>
            <ac:spMk id="5" creationId="{D144D4F2-392F-4D54-8482-915CD833B340}"/>
          </ac:spMkLst>
        </pc:spChg>
        <pc:spChg chg="mod">
          <ac:chgData name="Niclas Damsgaard" userId="54a4541770461055" providerId="LiveId" clId="{894AD5AE-D32F-4A7C-B7B4-74F9342F6A3B}" dt="2024-11-02T08:57:21.909" v="343" actId="20577"/>
          <ac:spMkLst>
            <pc:docMk/>
            <pc:sldMk cId="856127645" sldId="257"/>
            <ac:spMk id="7" creationId="{A8FFBFA0-ED5D-4FD2-AB3C-AAFC9DC91171}"/>
          </ac:spMkLst>
        </pc:spChg>
        <pc:spChg chg="mod">
          <ac:chgData name="Niclas Damsgaard" userId="54a4541770461055" providerId="LiveId" clId="{894AD5AE-D32F-4A7C-B7B4-74F9342F6A3B}" dt="2024-11-01T09:43:04.996" v="126"/>
          <ac:spMkLst>
            <pc:docMk/>
            <pc:sldMk cId="856127645" sldId="257"/>
            <ac:spMk id="1034" creationId="{B95B9BA8-1D69-4796-85F5-B6D0BD52354B}"/>
          </ac:spMkLst>
        </pc:spChg>
        <pc:spChg chg="mod">
          <ac:chgData name="Niclas Damsgaard" userId="54a4541770461055" providerId="LiveId" clId="{894AD5AE-D32F-4A7C-B7B4-74F9342F6A3B}" dt="2024-11-01T09:43:04.996" v="126"/>
          <ac:spMkLst>
            <pc:docMk/>
            <pc:sldMk cId="856127645" sldId="257"/>
            <ac:spMk id="1037" creationId="{3C60D1EB-842B-4027-9728-E57314926698}"/>
          </ac:spMkLst>
        </pc:spChg>
        <pc:spChg chg="mod">
          <ac:chgData name="Niclas Damsgaard" userId="54a4541770461055" providerId="LiveId" clId="{894AD5AE-D32F-4A7C-B7B4-74F9342F6A3B}" dt="2024-11-01T09:43:04.996" v="126"/>
          <ac:spMkLst>
            <pc:docMk/>
            <pc:sldMk cId="856127645" sldId="257"/>
            <ac:spMk id="1038" creationId="{44E103E5-C039-4EA4-843B-AD566B5C96C9}"/>
          </ac:spMkLst>
        </pc:spChg>
        <pc:grpChg chg="mod">
          <ac:chgData name="Niclas Damsgaard" userId="54a4541770461055" providerId="LiveId" clId="{894AD5AE-D32F-4A7C-B7B4-74F9342F6A3B}" dt="2024-11-01T09:43:04.996" v="126"/>
          <ac:grpSpMkLst>
            <pc:docMk/>
            <pc:sldMk cId="856127645" sldId="257"/>
            <ac:grpSpMk id="1036" creationId="{364A290D-B7BC-40B4-AB97-0C801BCCE267}"/>
          </ac:grpSpMkLst>
        </pc:grpChg>
        <pc:picChg chg="add mod">
          <ac:chgData name="Niclas Damsgaard" userId="54a4541770461055" providerId="LiveId" clId="{894AD5AE-D32F-4A7C-B7B4-74F9342F6A3B}" dt="2024-11-01T13:37:19.297" v="176"/>
          <ac:picMkLst>
            <pc:docMk/>
            <pc:sldMk cId="856127645" sldId="257"/>
            <ac:picMk id="2" creationId="{CE837D91-AF32-3B92-4834-A18F38A7A92B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856127645" sldId="257"/>
            <ac:picMk id="9" creationId="{C4576556-8B59-4D84-426A-E88F1D46DC0C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856127645" sldId="257"/>
            <ac:picMk id="10" creationId="{E34AD9F8-841A-BF5A-78BF-211D0B5888C8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856127645" sldId="257"/>
            <ac:picMk id="12" creationId="{045BF206-4AB2-4A98-9B44-B035CE249532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856127645" sldId="257"/>
            <ac:picMk id="13" creationId="{90854A2D-F23E-6D61-7327-6FD773AB41AE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856127645" sldId="257"/>
            <ac:picMk id="15" creationId="{1FA03712-78C2-CB6E-FF02-F58A64EA7334}"/>
          </ac:picMkLst>
        </pc:picChg>
      </pc:sldChg>
      <pc:sldChg chg="addSp delSp modSp mod ord">
        <pc:chgData name="Niclas Damsgaard" userId="54a4541770461055" providerId="LiveId" clId="{894AD5AE-D32F-4A7C-B7B4-74F9342F6A3B}" dt="2024-11-02T08:56:56.726" v="313" actId="20577"/>
        <pc:sldMkLst>
          <pc:docMk/>
          <pc:sldMk cId="893834987" sldId="258"/>
        </pc:sldMkLst>
        <pc:spChg chg="mod">
          <ac:chgData name="Niclas Damsgaard" userId="54a4541770461055" providerId="LiveId" clId="{894AD5AE-D32F-4A7C-B7B4-74F9342F6A3B}" dt="2024-11-02T08:56:56.726" v="313" actId="20577"/>
          <ac:spMkLst>
            <pc:docMk/>
            <pc:sldMk cId="893834987" sldId="258"/>
            <ac:spMk id="7" creationId="{8ECA79DF-3373-3D50-64BC-28CB3DB306ED}"/>
          </ac:spMkLst>
        </pc:spChg>
        <pc:picChg chg="add mod modCrop">
          <ac:chgData name="Niclas Damsgaard" userId="54a4541770461055" providerId="LiveId" clId="{894AD5AE-D32F-4A7C-B7B4-74F9342F6A3B}" dt="2024-11-01T09:44:15.724" v="149" actId="732"/>
          <ac:picMkLst>
            <pc:docMk/>
            <pc:sldMk cId="893834987" sldId="258"/>
            <ac:picMk id="3" creationId="{A6FC800F-1651-19E0-949D-499632E4FE2A}"/>
          </ac:picMkLst>
        </pc:picChg>
        <pc:picChg chg="add mod">
          <ac:chgData name="Niclas Damsgaard" userId="54a4541770461055" providerId="LiveId" clId="{894AD5AE-D32F-4A7C-B7B4-74F9342F6A3B}" dt="2024-11-01T13:37:01.630" v="175" actId="1076"/>
          <ac:picMkLst>
            <pc:docMk/>
            <pc:sldMk cId="893834987" sldId="258"/>
            <ac:picMk id="4" creationId="{421F0BCE-B616-58FB-5C7C-B2E3385F6D32}"/>
          </ac:picMkLst>
        </pc:picChg>
        <pc:picChg chg="mod">
          <ac:chgData name="Niclas Damsgaard" userId="54a4541770461055" providerId="LiveId" clId="{894AD5AE-D32F-4A7C-B7B4-74F9342F6A3B}" dt="2024-11-01T13:36:39.913" v="172" actId="1076"/>
          <ac:picMkLst>
            <pc:docMk/>
            <pc:sldMk cId="893834987" sldId="258"/>
            <ac:picMk id="9" creationId="{64435917-098C-56A6-E8FF-34C28B4769CA}"/>
          </ac:picMkLst>
        </pc:picChg>
        <pc:picChg chg="del">
          <ac:chgData name="Niclas Damsgaard" userId="54a4541770461055" providerId="LiveId" clId="{894AD5AE-D32F-4A7C-B7B4-74F9342F6A3B}" dt="2024-11-01T09:43:44.678" v="140" actId="478"/>
          <ac:picMkLst>
            <pc:docMk/>
            <pc:sldMk cId="893834987" sldId="258"/>
            <ac:picMk id="10" creationId="{D9546BCA-169A-E168-3448-DE0AEAD95681}"/>
          </ac:picMkLst>
        </pc:picChg>
      </pc:sldChg>
      <pc:sldChg chg="addSp delSp modSp add del mod setBg setClrOvrMap delDesignElem">
        <pc:chgData name="Niclas Damsgaard" userId="54a4541770461055" providerId="LiveId" clId="{894AD5AE-D32F-4A7C-B7B4-74F9342F6A3B}" dt="2024-11-01T09:43:14.995" v="139"/>
        <pc:sldMkLst>
          <pc:docMk/>
          <pc:sldMk cId="1484629017" sldId="258"/>
        </pc:sldMkLst>
        <pc:spChg chg="mod ord">
          <ac:chgData name="Niclas Damsgaard" userId="54a4541770461055" providerId="LiveId" clId="{894AD5AE-D32F-4A7C-B7B4-74F9342F6A3B}" dt="2024-11-01T09:43:04.996" v="126"/>
          <ac:spMkLst>
            <pc:docMk/>
            <pc:sldMk cId="1484629017" sldId="258"/>
            <ac:spMk id="5" creationId="{8CA5199F-0264-987B-87F2-7450FC452675}"/>
          </ac:spMkLst>
        </pc:spChg>
        <pc:spChg chg="add del mod ord">
          <ac:chgData name="Niclas Damsgaard" userId="54a4541770461055" providerId="LiveId" clId="{894AD5AE-D32F-4A7C-B7B4-74F9342F6A3B}" dt="2024-11-01T09:43:04.996" v="126"/>
          <ac:spMkLst>
            <pc:docMk/>
            <pc:sldMk cId="1484629017" sldId="258"/>
            <ac:spMk id="7" creationId="{042C564E-82E6-72DB-6DD9-20CE3B37F484}"/>
          </ac:spMkLst>
        </pc:spChg>
        <pc:spChg chg="add del">
          <ac:chgData name="Niclas Damsgaard" userId="54a4541770461055" providerId="LiveId" clId="{894AD5AE-D32F-4A7C-B7B4-74F9342F6A3B}" dt="2024-11-01T09:40:19.449" v="111" actId="26606"/>
          <ac:spMkLst>
            <pc:docMk/>
            <pc:sldMk cId="1484629017" sldId="258"/>
            <ac:spMk id="20" creationId="{2A785343-5D24-4118-A2E4-665D196F60C2}"/>
          </ac:spMkLst>
        </pc:spChg>
        <pc:spChg chg="add del">
          <ac:chgData name="Niclas Damsgaard" userId="54a4541770461055" providerId="LiveId" clId="{894AD5AE-D32F-4A7C-B7B4-74F9342F6A3B}" dt="2024-11-01T09:40:19.449" v="111" actId="26606"/>
          <ac:spMkLst>
            <pc:docMk/>
            <pc:sldMk cId="1484629017" sldId="258"/>
            <ac:spMk id="22" creationId="{32F4D216-10B7-4DCA-A0A1-068E9E32F4F2}"/>
          </ac:spMkLst>
        </pc:spChg>
        <pc:spChg chg="add del">
          <ac:chgData name="Niclas Damsgaard" userId="54a4541770461055" providerId="LiveId" clId="{894AD5AE-D32F-4A7C-B7B4-74F9342F6A3B}" dt="2024-11-01T09:43:14.995" v="139"/>
          <ac:spMkLst>
            <pc:docMk/>
            <pc:sldMk cId="1484629017" sldId="258"/>
            <ac:spMk id="1034" creationId="{EE88FB2A-60F1-2326-5654-4E953D1FDF1B}"/>
          </ac:spMkLst>
        </pc:spChg>
        <pc:grpChg chg="add del">
          <ac:chgData name="Niclas Damsgaard" userId="54a4541770461055" providerId="LiveId" clId="{894AD5AE-D32F-4A7C-B7B4-74F9342F6A3B}" dt="2024-11-01T09:43:14.995" v="139"/>
          <ac:grpSpMkLst>
            <pc:docMk/>
            <pc:sldMk cId="1484629017" sldId="258"/>
            <ac:grpSpMk id="1036" creationId="{914D2293-1E6C-24A2-D51C-7EF70C2FE284}"/>
          </ac:grpSpMkLst>
        </pc:grpChg>
        <pc:graphicFrameChg chg="add del">
          <ac:chgData name="Niclas Damsgaard" userId="54a4541770461055" providerId="LiveId" clId="{894AD5AE-D32F-4A7C-B7B4-74F9342F6A3B}" dt="2024-11-01T09:40:26.409" v="113" actId="26606"/>
          <ac:graphicFrameMkLst>
            <pc:docMk/>
            <pc:sldMk cId="1484629017" sldId="258"/>
            <ac:graphicFrameMk id="17" creationId="{90023759-9048-AD23-AC7B-DCB5BD87B888}"/>
          </ac:graphicFrameMkLst>
        </pc:graphicFrameChg>
        <pc:picChg chg="add mod ord modCrop">
          <ac:chgData name="Niclas Damsgaard" userId="54a4541770461055" providerId="LiveId" clId="{894AD5AE-D32F-4A7C-B7B4-74F9342F6A3B}" dt="2024-11-01T09:43:13.969" v="138"/>
          <ac:picMkLst>
            <pc:docMk/>
            <pc:sldMk cId="1484629017" sldId="258"/>
            <ac:picMk id="3" creationId="{9AD0FDFD-CAAC-5508-9FAC-52C8C11ACDB5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1484629017" sldId="258"/>
            <ac:picMk id="9" creationId="{C2842591-942F-A04A-3C7F-879338F606DC}"/>
          </ac:picMkLst>
        </pc:picChg>
        <pc:picChg chg="add del">
          <ac:chgData name="Niclas Damsgaard" userId="54a4541770461055" providerId="LiveId" clId="{894AD5AE-D32F-4A7C-B7B4-74F9342F6A3B}" dt="2024-11-01T09:43:12.560" v="135" actId="478"/>
          <ac:picMkLst>
            <pc:docMk/>
            <pc:sldMk cId="1484629017" sldId="258"/>
            <ac:picMk id="10" creationId="{8DA045FC-7465-ADF9-96C5-B9DCFD8CABAF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1484629017" sldId="258"/>
            <ac:picMk id="12" creationId="{F31A0070-F7AA-3078-BE5B-3CC23ED609D4}"/>
          </ac:picMkLst>
        </pc:picChg>
        <pc:picChg chg="mod">
          <ac:chgData name="Niclas Damsgaard" userId="54a4541770461055" providerId="LiveId" clId="{894AD5AE-D32F-4A7C-B7B4-74F9342F6A3B}" dt="2024-11-01T09:43:04.996" v="126"/>
          <ac:picMkLst>
            <pc:docMk/>
            <pc:sldMk cId="1484629017" sldId="258"/>
            <ac:picMk id="13" creationId="{5EA2D640-FB0B-914D-DC7C-D040273ACC4E}"/>
          </ac:picMkLst>
        </pc:picChg>
        <pc:picChg chg="mod ord">
          <ac:chgData name="Niclas Damsgaard" userId="54a4541770461055" providerId="LiveId" clId="{894AD5AE-D32F-4A7C-B7B4-74F9342F6A3B}" dt="2024-11-01T09:43:04.996" v="126"/>
          <ac:picMkLst>
            <pc:docMk/>
            <pc:sldMk cId="1484629017" sldId="258"/>
            <ac:picMk id="15" creationId="{994D9796-FE67-D0E9-20A6-7419635075AA}"/>
          </ac:picMkLst>
        </pc:picChg>
      </pc:sldChg>
      <pc:sldChg chg="addSp delSp add del setBg delDesignElem">
        <pc:chgData name="Niclas Damsgaard" userId="54a4541770461055" providerId="LiveId" clId="{894AD5AE-D32F-4A7C-B7B4-74F9342F6A3B}" dt="2024-11-01T09:43:02.630" v="123"/>
        <pc:sldMkLst>
          <pc:docMk/>
          <pc:sldMk cId="1638658910" sldId="258"/>
        </pc:sldMkLst>
        <pc:spChg chg="add del">
          <ac:chgData name="Niclas Damsgaard" userId="54a4541770461055" providerId="LiveId" clId="{894AD5AE-D32F-4A7C-B7B4-74F9342F6A3B}" dt="2024-11-01T09:43:02.630" v="123"/>
          <ac:spMkLst>
            <pc:docMk/>
            <pc:sldMk cId="1638658910" sldId="258"/>
            <ac:spMk id="1034" creationId="{692EC675-A8C7-A1C4-94D2-9DEEE58F89F1}"/>
          </ac:spMkLst>
        </pc:spChg>
        <pc:grpChg chg="add del">
          <ac:chgData name="Niclas Damsgaard" userId="54a4541770461055" providerId="LiveId" clId="{894AD5AE-D32F-4A7C-B7B4-74F9342F6A3B}" dt="2024-11-01T09:43:02.630" v="123"/>
          <ac:grpSpMkLst>
            <pc:docMk/>
            <pc:sldMk cId="1638658910" sldId="258"/>
            <ac:grpSpMk id="1036" creationId="{7FC6AF3D-2E1D-A830-E145-9478BADF568A}"/>
          </ac:grpSpMkLst>
        </pc:grpChg>
      </pc:sldChg>
      <pc:sldChg chg="addSp delSp add del setBg delDesignElem">
        <pc:chgData name="Niclas Damsgaard" userId="54a4541770461055" providerId="LiveId" clId="{894AD5AE-D32F-4A7C-B7B4-74F9342F6A3B}" dt="2024-11-01T09:43:07.611" v="129"/>
        <pc:sldMkLst>
          <pc:docMk/>
          <pc:sldMk cId="2062281184" sldId="259"/>
        </pc:sldMkLst>
        <pc:spChg chg="add del">
          <ac:chgData name="Niclas Damsgaard" userId="54a4541770461055" providerId="LiveId" clId="{894AD5AE-D32F-4A7C-B7B4-74F9342F6A3B}" dt="2024-11-01T09:43:07.611" v="129"/>
          <ac:spMkLst>
            <pc:docMk/>
            <pc:sldMk cId="2062281184" sldId="259"/>
            <ac:spMk id="1034" creationId="{DE751922-0778-F4A7-134C-52FD8FD8EC78}"/>
          </ac:spMkLst>
        </pc:spChg>
        <pc:grpChg chg="add del">
          <ac:chgData name="Niclas Damsgaard" userId="54a4541770461055" providerId="LiveId" clId="{894AD5AE-D32F-4A7C-B7B4-74F9342F6A3B}" dt="2024-11-01T09:43:07.611" v="129"/>
          <ac:grpSpMkLst>
            <pc:docMk/>
            <pc:sldMk cId="2062281184" sldId="259"/>
            <ac:grpSpMk id="1036" creationId="{F92D2A75-8703-6C75-2717-22AB3AB40E38}"/>
          </ac:grpSpMkLst>
        </pc:grpChg>
      </pc:sldChg>
      <pc:sldChg chg="del">
        <pc:chgData name="Niclas Damsgaard" userId="54a4541770461055" providerId="LiveId" clId="{894AD5AE-D32F-4A7C-B7B4-74F9342F6A3B}" dt="2024-11-01T14:23:04.296" v="224" actId="47"/>
        <pc:sldMkLst>
          <pc:docMk/>
          <pc:sldMk cId="2750050167" sldId="259"/>
        </pc:sldMkLst>
      </pc:sldChg>
      <pc:sldChg chg="addSp delSp modSp mod ord">
        <pc:chgData name="Niclas Damsgaard" userId="54a4541770461055" providerId="LiveId" clId="{894AD5AE-D32F-4A7C-B7B4-74F9342F6A3B}" dt="2024-11-02T08:57:10.786" v="323" actId="20577"/>
        <pc:sldMkLst>
          <pc:docMk/>
          <pc:sldMk cId="969342200" sldId="260"/>
        </pc:sldMkLst>
        <pc:spChg chg="mod">
          <ac:chgData name="Niclas Damsgaard" userId="54a4541770461055" providerId="LiveId" clId="{894AD5AE-D32F-4A7C-B7B4-74F9342F6A3B}" dt="2024-11-02T08:57:10.786" v="323" actId="20577"/>
          <ac:spMkLst>
            <pc:docMk/>
            <pc:sldMk cId="969342200" sldId="260"/>
            <ac:spMk id="7" creationId="{823649F3-6004-F691-A052-C71BDB781EFE}"/>
          </ac:spMkLst>
        </pc:spChg>
        <pc:spChg chg="add del">
          <ac:chgData name="Niclas Damsgaard" userId="54a4541770461055" providerId="LiveId" clId="{894AD5AE-D32F-4A7C-B7B4-74F9342F6A3B}" dt="2024-11-01T14:15:36.498" v="184" actId="478"/>
          <ac:spMkLst>
            <pc:docMk/>
            <pc:sldMk cId="969342200" sldId="260"/>
            <ac:spMk id="8" creationId="{B1ADE6F5-08C4-9F49-AE65-4C37C2661647}"/>
          </ac:spMkLst>
        </pc:spChg>
        <pc:spChg chg="add del">
          <ac:chgData name="Niclas Damsgaard" userId="54a4541770461055" providerId="LiveId" clId="{894AD5AE-D32F-4A7C-B7B4-74F9342F6A3B}" dt="2024-11-01T14:15:52.051" v="186" actId="478"/>
          <ac:spMkLst>
            <pc:docMk/>
            <pc:sldMk cId="969342200" sldId="260"/>
            <ac:spMk id="10" creationId="{94062341-E9D6-9709-C599-FC1A3F00ED5C}"/>
          </ac:spMkLst>
        </pc:spChg>
        <pc:picChg chg="add del mod">
          <ac:chgData name="Niclas Damsgaard" userId="54a4541770461055" providerId="LiveId" clId="{894AD5AE-D32F-4A7C-B7B4-74F9342F6A3B}" dt="2024-11-01T14:15:14.423" v="182" actId="478"/>
          <ac:picMkLst>
            <pc:docMk/>
            <pc:sldMk cId="969342200" sldId="260"/>
            <ac:picMk id="6" creationId="{4332FAFF-76DC-8806-8B47-F5D777C0D174}"/>
          </ac:picMkLst>
        </pc:picChg>
        <pc:picChg chg="del">
          <ac:chgData name="Niclas Damsgaard" userId="54a4541770461055" providerId="LiveId" clId="{894AD5AE-D32F-4A7C-B7B4-74F9342F6A3B}" dt="2024-11-01T14:14:57.248" v="177" actId="478"/>
          <ac:picMkLst>
            <pc:docMk/>
            <pc:sldMk cId="969342200" sldId="260"/>
            <ac:picMk id="12" creationId="{6647D9F0-39F7-85BF-E535-FE2D9588B01F}"/>
          </ac:picMkLst>
        </pc:picChg>
        <pc:picChg chg="add mod ord modCrop">
          <ac:chgData name="Niclas Damsgaard" userId="54a4541770461055" providerId="LiveId" clId="{894AD5AE-D32F-4A7C-B7B4-74F9342F6A3B}" dt="2024-11-01T14:19:56.533" v="219" actId="732"/>
          <ac:picMkLst>
            <pc:docMk/>
            <pc:sldMk cId="969342200" sldId="260"/>
            <ac:picMk id="14" creationId="{CFBEDD8F-FB7E-3D5F-C9FC-64260BF890DE}"/>
          </ac:picMkLst>
        </pc:picChg>
      </pc:sldChg>
      <pc:sldChg chg="addSp delSp modSp mod setBg setClrOvrMap">
        <pc:chgData name="Niclas Damsgaard" userId="54a4541770461055" providerId="LiveId" clId="{894AD5AE-D32F-4A7C-B7B4-74F9342F6A3B}" dt="2024-11-02T08:57:30.881" v="355" actId="20577"/>
        <pc:sldMkLst>
          <pc:docMk/>
          <pc:sldMk cId="2795472286" sldId="261"/>
        </pc:sldMkLst>
        <pc:spChg chg="mod">
          <ac:chgData name="Niclas Damsgaard" userId="54a4541770461055" providerId="LiveId" clId="{894AD5AE-D32F-4A7C-B7B4-74F9342F6A3B}" dt="2024-11-01T14:23:52.543" v="233" actId="26606"/>
          <ac:spMkLst>
            <pc:docMk/>
            <pc:sldMk cId="2795472286" sldId="261"/>
            <ac:spMk id="5" creationId="{7750BD9C-321D-77FA-2FAE-821536DC31D3}"/>
          </ac:spMkLst>
        </pc:spChg>
        <pc:spChg chg="mod ord">
          <ac:chgData name="Niclas Damsgaard" userId="54a4541770461055" providerId="LiveId" clId="{894AD5AE-D32F-4A7C-B7B4-74F9342F6A3B}" dt="2024-11-02T08:57:30.881" v="355" actId="20577"/>
          <ac:spMkLst>
            <pc:docMk/>
            <pc:sldMk cId="2795472286" sldId="261"/>
            <ac:spMk id="7" creationId="{662041E6-12EA-6684-EAE0-5F0416DC83F8}"/>
          </ac:spMkLst>
        </pc:spChg>
        <pc:spChg chg="add del">
          <ac:chgData name="Niclas Damsgaard" userId="54a4541770461055" providerId="LiveId" clId="{894AD5AE-D32F-4A7C-B7B4-74F9342F6A3B}" dt="2024-11-01T14:23:52.543" v="233" actId="26606"/>
          <ac:spMkLst>
            <pc:docMk/>
            <pc:sldMk cId="2795472286" sldId="261"/>
            <ac:spMk id="1034" creationId="{D19358B5-8B08-E054-78C8-B8C0DE51591B}"/>
          </ac:spMkLst>
        </pc:spChg>
        <pc:spChg chg="add del">
          <ac:chgData name="Niclas Damsgaard" userId="54a4541770461055" providerId="LiveId" clId="{894AD5AE-D32F-4A7C-B7B4-74F9342F6A3B}" dt="2024-11-01T14:23:36.742" v="228" actId="26606"/>
          <ac:spMkLst>
            <pc:docMk/>
            <pc:sldMk cId="2795472286" sldId="261"/>
            <ac:spMk id="1043" creationId="{AEECF78C-1048-456C-88A0-441412321169}"/>
          </ac:spMkLst>
        </pc:spChg>
        <pc:spChg chg="add del">
          <ac:chgData name="Niclas Damsgaard" userId="54a4541770461055" providerId="LiveId" clId="{894AD5AE-D32F-4A7C-B7B4-74F9342F6A3B}" dt="2024-11-01T14:23:36.742" v="228" actId="26606"/>
          <ac:spMkLst>
            <pc:docMk/>
            <pc:sldMk cId="2795472286" sldId="261"/>
            <ac:spMk id="1045" creationId="{F4C8155D-EBB3-4B50-B945-2D47A2C5CE37}"/>
          </ac:spMkLst>
        </pc:spChg>
        <pc:spChg chg="add del">
          <ac:chgData name="Niclas Damsgaard" userId="54a4541770461055" providerId="LiveId" clId="{894AD5AE-D32F-4A7C-B7B4-74F9342F6A3B}" dt="2024-11-01T14:23:36.742" v="228" actId="26606"/>
          <ac:spMkLst>
            <pc:docMk/>
            <pc:sldMk cId="2795472286" sldId="261"/>
            <ac:spMk id="1047" creationId="{EE99A833-6C48-4919-98F7-4D15C73698E6}"/>
          </ac:spMkLst>
        </pc:spChg>
        <pc:spChg chg="add del">
          <ac:chgData name="Niclas Damsgaard" userId="54a4541770461055" providerId="LiveId" clId="{894AD5AE-D32F-4A7C-B7B4-74F9342F6A3B}" dt="2024-11-01T14:23:36.742" v="228" actId="26606"/>
          <ac:spMkLst>
            <pc:docMk/>
            <pc:sldMk cId="2795472286" sldId="261"/>
            <ac:spMk id="1049" creationId="{CF523106-7311-45AB-A97A-9BE6E22AC5EB}"/>
          </ac:spMkLst>
        </pc:spChg>
        <pc:spChg chg="add del">
          <ac:chgData name="Niclas Damsgaard" userId="54a4541770461055" providerId="LiveId" clId="{894AD5AE-D32F-4A7C-B7B4-74F9342F6A3B}" dt="2024-11-01T14:23:36.742" v="228" actId="26606"/>
          <ac:spMkLst>
            <pc:docMk/>
            <pc:sldMk cId="2795472286" sldId="261"/>
            <ac:spMk id="1051" creationId="{7C1CFE70-2BD5-4661-8AF9-D097E65E70CE}"/>
          </ac:spMkLst>
        </pc:spChg>
        <pc:spChg chg="add del">
          <ac:chgData name="Niclas Damsgaard" userId="54a4541770461055" providerId="LiveId" clId="{894AD5AE-D32F-4A7C-B7B4-74F9342F6A3B}" dt="2024-11-01T14:23:36.742" v="228" actId="26606"/>
          <ac:spMkLst>
            <pc:docMk/>
            <pc:sldMk cId="2795472286" sldId="261"/>
            <ac:spMk id="1053" creationId="{5A6B4445-DDB3-4971-8FBA-4DCAF08C09F4}"/>
          </ac:spMkLst>
        </pc:spChg>
        <pc:spChg chg="add del">
          <ac:chgData name="Niclas Damsgaard" userId="54a4541770461055" providerId="LiveId" clId="{894AD5AE-D32F-4A7C-B7B4-74F9342F6A3B}" dt="2024-11-01T14:23:40.739" v="230" actId="26606"/>
          <ac:spMkLst>
            <pc:docMk/>
            <pc:sldMk cId="2795472286" sldId="261"/>
            <ac:spMk id="1055" creationId="{07977D39-626F-40D7-B00F-16E02602DD5A}"/>
          </ac:spMkLst>
        </pc:spChg>
        <pc:spChg chg="add del">
          <ac:chgData name="Niclas Damsgaard" userId="54a4541770461055" providerId="LiveId" clId="{894AD5AE-D32F-4A7C-B7B4-74F9342F6A3B}" dt="2024-11-01T14:23:40.739" v="230" actId="26606"/>
          <ac:spMkLst>
            <pc:docMk/>
            <pc:sldMk cId="2795472286" sldId="261"/>
            <ac:spMk id="1056" creationId="{B905CDE4-B751-4B3E-B625-6E59F8903414}"/>
          </ac:spMkLst>
        </pc:spChg>
        <pc:spChg chg="add del">
          <ac:chgData name="Niclas Damsgaard" userId="54a4541770461055" providerId="LiveId" clId="{894AD5AE-D32F-4A7C-B7B4-74F9342F6A3B}" dt="2024-11-01T14:23:40.739" v="230" actId="26606"/>
          <ac:spMkLst>
            <pc:docMk/>
            <pc:sldMk cId="2795472286" sldId="261"/>
            <ac:spMk id="1057" creationId="{08108C16-F4C0-44AA-999D-17BD39219B24}"/>
          </ac:spMkLst>
        </pc:spChg>
        <pc:spChg chg="add del">
          <ac:chgData name="Niclas Damsgaard" userId="54a4541770461055" providerId="LiveId" clId="{894AD5AE-D32F-4A7C-B7B4-74F9342F6A3B}" dt="2024-11-01T14:23:40.739" v="230" actId="26606"/>
          <ac:spMkLst>
            <pc:docMk/>
            <pc:sldMk cId="2795472286" sldId="261"/>
            <ac:spMk id="1058" creationId="{CDC29AC1-2821-4FCC-B597-88DAF39C36FE}"/>
          </ac:spMkLst>
        </pc:spChg>
        <pc:spChg chg="add del">
          <ac:chgData name="Niclas Damsgaard" userId="54a4541770461055" providerId="LiveId" clId="{894AD5AE-D32F-4A7C-B7B4-74F9342F6A3B}" dt="2024-11-01T14:23:40.739" v="230" actId="26606"/>
          <ac:spMkLst>
            <pc:docMk/>
            <pc:sldMk cId="2795472286" sldId="261"/>
            <ac:spMk id="1059" creationId="{0640CCAE-325C-4DD0-BB26-38BF690F3BBB}"/>
          </ac:spMkLst>
        </pc:spChg>
        <pc:spChg chg="add del">
          <ac:chgData name="Niclas Damsgaard" userId="54a4541770461055" providerId="LiveId" clId="{894AD5AE-D32F-4A7C-B7B4-74F9342F6A3B}" dt="2024-11-01T14:23:40.739" v="230" actId="26606"/>
          <ac:spMkLst>
            <pc:docMk/>
            <pc:sldMk cId="2795472286" sldId="261"/>
            <ac:spMk id="1060" creationId="{C8F10CB3-3B5E-4C7A-98CF-B87454DDFA39}"/>
          </ac:spMkLst>
        </pc:spChg>
        <pc:spChg chg="add del">
          <ac:chgData name="Niclas Damsgaard" userId="54a4541770461055" providerId="LiveId" clId="{894AD5AE-D32F-4A7C-B7B4-74F9342F6A3B}" dt="2024-11-01T14:23:52.531" v="232" actId="26606"/>
          <ac:spMkLst>
            <pc:docMk/>
            <pc:sldMk cId="2795472286" sldId="261"/>
            <ac:spMk id="1062" creationId="{07977D39-626F-40D7-B00F-16E02602DD5A}"/>
          </ac:spMkLst>
        </pc:spChg>
        <pc:spChg chg="add del">
          <ac:chgData name="Niclas Damsgaard" userId="54a4541770461055" providerId="LiveId" clId="{894AD5AE-D32F-4A7C-B7B4-74F9342F6A3B}" dt="2024-11-01T14:23:52.531" v="232" actId="26606"/>
          <ac:spMkLst>
            <pc:docMk/>
            <pc:sldMk cId="2795472286" sldId="261"/>
            <ac:spMk id="1063" creationId="{B905CDE4-B751-4B3E-B625-6E59F8903414}"/>
          </ac:spMkLst>
        </pc:spChg>
        <pc:spChg chg="add del">
          <ac:chgData name="Niclas Damsgaard" userId="54a4541770461055" providerId="LiveId" clId="{894AD5AE-D32F-4A7C-B7B4-74F9342F6A3B}" dt="2024-11-01T14:23:52.531" v="232" actId="26606"/>
          <ac:spMkLst>
            <pc:docMk/>
            <pc:sldMk cId="2795472286" sldId="261"/>
            <ac:spMk id="1064" creationId="{08108C16-F4C0-44AA-999D-17BD39219B24}"/>
          </ac:spMkLst>
        </pc:spChg>
        <pc:spChg chg="add del">
          <ac:chgData name="Niclas Damsgaard" userId="54a4541770461055" providerId="LiveId" clId="{894AD5AE-D32F-4A7C-B7B4-74F9342F6A3B}" dt="2024-11-01T14:23:52.531" v="232" actId="26606"/>
          <ac:spMkLst>
            <pc:docMk/>
            <pc:sldMk cId="2795472286" sldId="261"/>
            <ac:spMk id="1065" creationId="{CDC29AC1-2821-4FCC-B597-88DAF39C36FE}"/>
          </ac:spMkLst>
        </pc:spChg>
        <pc:spChg chg="add del">
          <ac:chgData name="Niclas Damsgaard" userId="54a4541770461055" providerId="LiveId" clId="{894AD5AE-D32F-4A7C-B7B4-74F9342F6A3B}" dt="2024-11-01T14:23:52.531" v="232" actId="26606"/>
          <ac:spMkLst>
            <pc:docMk/>
            <pc:sldMk cId="2795472286" sldId="261"/>
            <ac:spMk id="1066" creationId="{0640CCAE-325C-4DD0-BB26-38BF690F3BBB}"/>
          </ac:spMkLst>
        </pc:spChg>
        <pc:spChg chg="add del">
          <ac:chgData name="Niclas Damsgaard" userId="54a4541770461055" providerId="LiveId" clId="{894AD5AE-D32F-4A7C-B7B4-74F9342F6A3B}" dt="2024-11-01T14:23:52.531" v="232" actId="26606"/>
          <ac:spMkLst>
            <pc:docMk/>
            <pc:sldMk cId="2795472286" sldId="261"/>
            <ac:spMk id="1067" creationId="{C8F10CB3-3B5E-4C7A-98CF-B87454DDFA39}"/>
          </ac:spMkLst>
        </pc:spChg>
        <pc:spChg chg="add">
          <ac:chgData name="Niclas Damsgaard" userId="54a4541770461055" providerId="LiveId" clId="{894AD5AE-D32F-4A7C-B7B4-74F9342F6A3B}" dt="2024-11-01T14:23:52.543" v="233" actId="26606"/>
          <ac:spMkLst>
            <pc:docMk/>
            <pc:sldMk cId="2795472286" sldId="261"/>
            <ac:spMk id="1069" creationId="{FF93924A-10DF-4647-8C7A-115C0175774D}"/>
          </ac:spMkLst>
        </pc:spChg>
        <pc:grpChg chg="add del">
          <ac:chgData name="Niclas Damsgaard" userId="54a4541770461055" providerId="LiveId" clId="{894AD5AE-D32F-4A7C-B7B4-74F9342F6A3B}" dt="2024-11-01T14:23:52.543" v="233" actId="26606"/>
          <ac:grpSpMkLst>
            <pc:docMk/>
            <pc:sldMk cId="2795472286" sldId="261"/>
            <ac:grpSpMk id="1036" creationId="{325FB318-9F87-97FE-A903-49015FBC0B21}"/>
          </ac:grpSpMkLst>
        </pc:grpChg>
        <pc:picChg chg="mod ord">
          <ac:chgData name="Niclas Damsgaard" userId="54a4541770461055" providerId="LiveId" clId="{894AD5AE-D32F-4A7C-B7B4-74F9342F6A3B}" dt="2024-11-01T14:23:52.543" v="233" actId="26606"/>
          <ac:picMkLst>
            <pc:docMk/>
            <pc:sldMk cId="2795472286" sldId="261"/>
            <ac:picMk id="2" creationId="{84862D2F-7F7E-A780-BFCD-30E5A3B437E2}"/>
          </ac:picMkLst>
        </pc:picChg>
        <pc:picChg chg="mod ord">
          <ac:chgData name="Niclas Damsgaard" userId="54a4541770461055" providerId="LiveId" clId="{894AD5AE-D32F-4A7C-B7B4-74F9342F6A3B}" dt="2024-11-01T14:23:52.543" v="233" actId="26606"/>
          <ac:picMkLst>
            <pc:docMk/>
            <pc:sldMk cId="2795472286" sldId="261"/>
            <ac:picMk id="9" creationId="{6E848189-BFAE-CBAA-95CF-228E2E0791E1}"/>
          </ac:picMkLst>
        </pc:picChg>
        <pc:picChg chg="mod ord">
          <ac:chgData name="Niclas Damsgaard" userId="54a4541770461055" providerId="LiveId" clId="{894AD5AE-D32F-4A7C-B7B4-74F9342F6A3B}" dt="2024-11-01T14:23:52.543" v="233" actId="26606"/>
          <ac:picMkLst>
            <pc:docMk/>
            <pc:sldMk cId="2795472286" sldId="261"/>
            <ac:picMk id="10" creationId="{FD198294-ADC0-1EF3-8177-05E561D1BCF1}"/>
          </ac:picMkLst>
        </pc:picChg>
        <pc:picChg chg="mod ord">
          <ac:chgData name="Niclas Damsgaard" userId="54a4541770461055" providerId="LiveId" clId="{894AD5AE-D32F-4A7C-B7B4-74F9342F6A3B}" dt="2024-11-01T14:23:52.543" v="233" actId="26606"/>
          <ac:picMkLst>
            <pc:docMk/>
            <pc:sldMk cId="2795472286" sldId="261"/>
            <ac:picMk id="12" creationId="{A39759B1-B5CA-C13D-545A-95DE7BF939DA}"/>
          </ac:picMkLst>
        </pc:picChg>
        <pc:picChg chg="mod ord">
          <ac:chgData name="Niclas Damsgaard" userId="54a4541770461055" providerId="LiveId" clId="{894AD5AE-D32F-4A7C-B7B4-74F9342F6A3B}" dt="2024-11-01T14:23:52.543" v="233" actId="26606"/>
          <ac:picMkLst>
            <pc:docMk/>
            <pc:sldMk cId="2795472286" sldId="261"/>
            <ac:picMk id="13" creationId="{C97A2528-6028-D309-07DB-837A16D18184}"/>
          </ac:picMkLst>
        </pc:picChg>
        <pc:picChg chg="mod ord">
          <ac:chgData name="Niclas Damsgaard" userId="54a4541770461055" providerId="LiveId" clId="{894AD5AE-D32F-4A7C-B7B4-74F9342F6A3B}" dt="2024-11-01T14:23:52.543" v="233" actId="26606"/>
          <ac:picMkLst>
            <pc:docMk/>
            <pc:sldMk cId="2795472286" sldId="261"/>
            <ac:picMk id="15" creationId="{88AB526F-1E78-1CB2-4E21-EEEB545E904F}"/>
          </ac:picMkLst>
        </pc:picChg>
      </pc:sldChg>
      <pc:sldChg chg="addSp delSp add del setBg delDesignElem">
        <pc:chgData name="Niclas Damsgaard" userId="54a4541770461055" providerId="LiveId" clId="{894AD5AE-D32F-4A7C-B7B4-74F9342F6A3B}" dt="2024-11-01T14:25:04.478" v="244"/>
        <pc:sldMkLst>
          <pc:docMk/>
          <pc:sldMk cId="2374885266" sldId="262"/>
        </pc:sldMkLst>
        <pc:spChg chg="add del">
          <ac:chgData name="Niclas Damsgaard" userId="54a4541770461055" providerId="LiveId" clId="{894AD5AE-D32F-4A7C-B7B4-74F9342F6A3B}" dt="2024-11-01T14:25:04.478" v="244"/>
          <ac:spMkLst>
            <pc:docMk/>
            <pc:sldMk cId="2374885266" sldId="262"/>
            <ac:spMk id="1034" creationId="{B9508319-226D-CB29-2B9D-417497345F10}"/>
          </ac:spMkLst>
        </pc:spChg>
        <pc:grpChg chg="add del">
          <ac:chgData name="Niclas Damsgaard" userId="54a4541770461055" providerId="LiveId" clId="{894AD5AE-D32F-4A7C-B7B4-74F9342F6A3B}" dt="2024-11-01T14:25:04.478" v="244"/>
          <ac:grpSpMkLst>
            <pc:docMk/>
            <pc:sldMk cId="2374885266" sldId="262"/>
            <ac:grpSpMk id="1036" creationId="{B00D8BE5-DC23-E039-03C6-E0B6409012A3}"/>
          </ac:grpSpMkLst>
        </pc:grpChg>
      </pc:sldChg>
      <pc:sldChg chg="del">
        <pc:chgData name="Niclas Damsgaard" userId="54a4541770461055" providerId="LiveId" clId="{894AD5AE-D32F-4A7C-B7B4-74F9342F6A3B}" dt="2024-11-01T14:25:14.439" v="245" actId="47"/>
        <pc:sldMkLst>
          <pc:docMk/>
          <pc:sldMk cId="2689744102" sldId="262"/>
        </pc:sldMkLst>
      </pc:sldChg>
      <pc:sldChg chg="addSp delSp modSp mod">
        <pc:chgData name="Niclas Damsgaard" userId="54a4541770461055" providerId="LiveId" clId="{894AD5AE-D32F-4A7C-B7B4-74F9342F6A3B}" dt="2024-11-02T08:57:39.201" v="367" actId="20577"/>
        <pc:sldMkLst>
          <pc:docMk/>
          <pc:sldMk cId="4000760377" sldId="262"/>
        </pc:sldMkLst>
        <pc:spChg chg="mod">
          <ac:chgData name="Niclas Damsgaard" userId="54a4541770461055" providerId="LiveId" clId="{894AD5AE-D32F-4A7C-B7B4-74F9342F6A3B}" dt="2024-11-01T14:25:31.611" v="246" actId="26606"/>
          <ac:spMkLst>
            <pc:docMk/>
            <pc:sldMk cId="4000760377" sldId="262"/>
            <ac:spMk id="5" creationId="{BA2652F0-F751-C2C9-4B84-D922025651F7}"/>
          </ac:spMkLst>
        </pc:spChg>
        <pc:spChg chg="mod ord">
          <ac:chgData name="Niclas Damsgaard" userId="54a4541770461055" providerId="LiveId" clId="{894AD5AE-D32F-4A7C-B7B4-74F9342F6A3B}" dt="2024-11-02T08:57:39.201" v="367" actId="20577"/>
          <ac:spMkLst>
            <pc:docMk/>
            <pc:sldMk cId="4000760377" sldId="262"/>
            <ac:spMk id="7" creationId="{C6999720-5565-D80A-F8D0-48A1F7394A90}"/>
          </ac:spMkLst>
        </pc:spChg>
        <pc:spChg chg="del">
          <ac:chgData name="Niclas Damsgaard" userId="54a4541770461055" providerId="LiveId" clId="{894AD5AE-D32F-4A7C-B7B4-74F9342F6A3B}" dt="2024-11-01T14:25:31.611" v="246" actId="26606"/>
          <ac:spMkLst>
            <pc:docMk/>
            <pc:sldMk cId="4000760377" sldId="262"/>
            <ac:spMk id="1034" creationId="{D54E71C1-1029-8757-20FE-79F731701135}"/>
          </ac:spMkLst>
        </pc:spChg>
        <pc:spChg chg="add">
          <ac:chgData name="Niclas Damsgaard" userId="54a4541770461055" providerId="LiveId" clId="{894AD5AE-D32F-4A7C-B7B4-74F9342F6A3B}" dt="2024-11-01T14:25:31.611" v="246" actId="26606"/>
          <ac:spMkLst>
            <pc:docMk/>
            <pc:sldMk cId="4000760377" sldId="262"/>
            <ac:spMk id="1043" creationId="{FF93924A-10DF-4647-8C7A-115C0175774D}"/>
          </ac:spMkLst>
        </pc:spChg>
        <pc:grpChg chg="del">
          <ac:chgData name="Niclas Damsgaard" userId="54a4541770461055" providerId="LiveId" clId="{894AD5AE-D32F-4A7C-B7B4-74F9342F6A3B}" dt="2024-11-01T14:25:31.611" v="246" actId="26606"/>
          <ac:grpSpMkLst>
            <pc:docMk/>
            <pc:sldMk cId="4000760377" sldId="262"/>
            <ac:grpSpMk id="1036" creationId="{46785D73-A030-CDE8-1E02-474CC293D753}"/>
          </ac:grpSpMkLst>
        </pc:grpChg>
        <pc:picChg chg="mod ord">
          <ac:chgData name="Niclas Damsgaard" userId="54a4541770461055" providerId="LiveId" clId="{894AD5AE-D32F-4A7C-B7B4-74F9342F6A3B}" dt="2024-11-01T14:25:31.611" v="246" actId="26606"/>
          <ac:picMkLst>
            <pc:docMk/>
            <pc:sldMk cId="4000760377" sldId="262"/>
            <ac:picMk id="3" creationId="{70A71706-1952-881A-AB9F-D13991403A80}"/>
          </ac:picMkLst>
        </pc:picChg>
        <pc:picChg chg="mod">
          <ac:chgData name="Niclas Damsgaard" userId="54a4541770461055" providerId="LiveId" clId="{894AD5AE-D32F-4A7C-B7B4-74F9342F6A3B}" dt="2024-11-01T14:25:31.611" v="246" actId="26606"/>
          <ac:picMkLst>
            <pc:docMk/>
            <pc:sldMk cId="4000760377" sldId="262"/>
            <ac:picMk id="4" creationId="{5FEF940C-811F-84C5-34FB-7FA123CADB81}"/>
          </ac:picMkLst>
        </pc:picChg>
        <pc:picChg chg="mod ord">
          <ac:chgData name="Niclas Damsgaard" userId="54a4541770461055" providerId="LiveId" clId="{894AD5AE-D32F-4A7C-B7B4-74F9342F6A3B}" dt="2024-11-01T14:25:31.611" v="246" actId="26606"/>
          <ac:picMkLst>
            <pc:docMk/>
            <pc:sldMk cId="4000760377" sldId="262"/>
            <ac:picMk id="9" creationId="{BF9CA3BE-309F-6CB0-6C7F-85658DE25536}"/>
          </ac:picMkLst>
        </pc:picChg>
        <pc:picChg chg="mod ord">
          <ac:chgData name="Niclas Damsgaard" userId="54a4541770461055" providerId="LiveId" clId="{894AD5AE-D32F-4A7C-B7B4-74F9342F6A3B}" dt="2024-11-01T14:25:31.611" v="246" actId="26606"/>
          <ac:picMkLst>
            <pc:docMk/>
            <pc:sldMk cId="4000760377" sldId="262"/>
            <ac:picMk id="13" creationId="{21179F9C-7998-9B53-C4A5-0B1754EB6969}"/>
          </ac:picMkLst>
        </pc:picChg>
        <pc:picChg chg="mod">
          <ac:chgData name="Niclas Damsgaard" userId="54a4541770461055" providerId="LiveId" clId="{894AD5AE-D32F-4A7C-B7B4-74F9342F6A3B}" dt="2024-11-01T14:25:31.611" v="246" actId="26606"/>
          <ac:picMkLst>
            <pc:docMk/>
            <pc:sldMk cId="4000760377" sldId="262"/>
            <ac:picMk id="14" creationId="{0617C90A-DE50-0A8B-4694-1D9E8A41C836}"/>
          </ac:picMkLst>
        </pc:picChg>
        <pc:picChg chg="mod">
          <ac:chgData name="Niclas Damsgaard" userId="54a4541770461055" providerId="LiveId" clId="{894AD5AE-D32F-4A7C-B7B4-74F9342F6A3B}" dt="2024-11-01T14:25:31.611" v="246" actId="26606"/>
          <ac:picMkLst>
            <pc:docMk/>
            <pc:sldMk cId="4000760377" sldId="262"/>
            <ac:picMk id="15" creationId="{098548B5-5222-2F1F-98E6-0E3F25BF24E9}"/>
          </ac:picMkLst>
        </pc:picChg>
      </pc:sldChg>
      <pc:sldChg chg="addSp delSp modSp del mod setBg setClrOvrMap">
        <pc:chgData name="Niclas Damsgaard" userId="54a4541770461055" providerId="LiveId" clId="{894AD5AE-D32F-4A7C-B7B4-74F9342F6A3B}" dt="2024-11-01T14:28:27.010" v="268" actId="47"/>
        <pc:sldMkLst>
          <pc:docMk/>
          <pc:sldMk cId="440459604" sldId="263"/>
        </pc:sldMkLst>
        <pc:spChg chg="mod">
          <ac:chgData name="Niclas Damsgaard" userId="54a4541770461055" providerId="LiveId" clId="{894AD5AE-D32F-4A7C-B7B4-74F9342F6A3B}" dt="2024-11-01T14:27:46.350" v="265" actId="26606"/>
          <ac:spMkLst>
            <pc:docMk/>
            <pc:sldMk cId="440459604" sldId="263"/>
            <ac:spMk id="5" creationId="{E32EB162-9814-0225-28A8-1A4FE836857B}"/>
          </ac:spMkLst>
        </pc:spChg>
        <pc:spChg chg="mod ord">
          <ac:chgData name="Niclas Damsgaard" userId="54a4541770461055" providerId="LiveId" clId="{894AD5AE-D32F-4A7C-B7B4-74F9342F6A3B}" dt="2024-11-01T14:27:46.350" v="265" actId="26606"/>
          <ac:spMkLst>
            <pc:docMk/>
            <pc:sldMk cId="440459604" sldId="263"/>
            <ac:spMk id="7" creationId="{ECF08E45-F4A8-D477-AC70-6DB91493978D}"/>
          </ac:spMkLst>
        </pc:spChg>
        <pc:spChg chg="del">
          <ac:chgData name="Niclas Damsgaard" userId="54a4541770461055" providerId="LiveId" clId="{894AD5AE-D32F-4A7C-B7B4-74F9342F6A3B}" dt="2024-11-01T14:27:46.350" v="265" actId="26606"/>
          <ac:spMkLst>
            <pc:docMk/>
            <pc:sldMk cId="440459604" sldId="263"/>
            <ac:spMk id="1034" creationId="{144B6A31-3C94-CA24-65F4-3BC6E54F163E}"/>
          </ac:spMkLst>
        </pc:spChg>
        <pc:spChg chg="add">
          <ac:chgData name="Niclas Damsgaard" userId="54a4541770461055" providerId="LiveId" clId="{894AD5AE-D32F-4A7C-B7B4-74F9342F6A3B}" dt="2024-11-01T14:27:46.350" v="265" actId="26606"/>
          <ac:spMkLst>
            <pc:docMk/>
            <pc:sldMk cId="440459604" sldId="263"/>
            <ac:spMk id="1043" creationId="{2A785343-5D24-4118-A2E4-665D196F60C2}"/>
          </ac:spMkLst>
        </pc:spChg>
        <pc:spChg chg="add">
          <ac:chgData name="Niclas Damsgaard" userId="54a4541770461055" providerId="LiveId" clId="{894AD5AE-D32F-4A7C-B7B4-74F9342F6A3B}" dt="2024-11-01T14:27:46.350" v="265" actId="26606"/>
          <ac:spMkLst>
            <pc:docMk/>
            <pc:sldMk cId="440459604" sldId="263"/>
            <ac:spMk id="1045" creationId="{32F4D216-10B7-4DCA-A0A1-068E9E32F4F2}"/>
          </ac:spMkLst>
        </pc:spChg>
        <pc:grpChg chg="del">
          <ac:chgData name="Niclas Damsgaard" userId="54a4541770461055" providerId="LiveId" clId="{894AD5AE-D32F-4A7C-B7B4-74F9342F6A3B}" dt="2024-11-01T14:27:46.350" v="265" actId="26606"/>
          <ac:grpSpMkLst>
            <pc:docMk/>
            <pc:sldMk cId="440459604" sldId="263"/>
            <ac:grpSpMk id="1036" creationId="{86E2F872-13A3-F917-A11C-71A9C561A4EA}"/>
          </ac:grpSpMkLst>
        </pc:grpChg>
        <pc:picChg chg="mod ord">
          <ac:chgData name="Niclas Damsgaard" userId="54a4541770461055" providerId="LiveId" clId="{894AD5AE-D32F-4A7C-B7B4-74F9342F6A3B}" dt="2024-11-01T14:27:46.350" v="265" actId="26606"/>
          <ac:picMkLst>
            <pc:docMk/>
            <pc:sldMk cId="440459604" sldId="263"/>
            <ac:picMk id="3" creationId="{9D3F925F-371C-5517-A405-4ACCF7C21086}"/>
          </ac:picMkLst>
        </pc:picChg>
        <pc:picChg chg="mod">
          <ac:chgData name="Niclas Damsgaard" userId="54a4541770461055" providerId="LiveId" clId="{894AD5AE-D32F-4A7C-B7B4-74F9342F6A3B}" dt="2024-11-01T14:28:06.004" v="267" actId="1076"/>
          <ac:picMkLst>
            <pc:docMk/>
            <pc:sldMk cId="440459604" sldId="263"/>
            <ac:picMk id="4" creationId="{6008D3F5-7A24-7F95-9BB6-53D49CB372A6}"/>
          </ac:picMkLst>
        </pc:picChg>
        <pc:picChg chg="mod">
          <ac:chgData name="Niclas Damsgaard" userId="54a4541770461055" providerId="LiveId" clId="{894AD5AE-D32F-4A7C-B7B4-74F9342F6A3B}" dt="2024-11-01T14:27:46.350" v="265" actId="26606"/>
          <ac:picMkLst>
            <pc:docMk/>
            <pc:sldMk cId="440459604" sldId="263"/>
            <ac:picMk id="9" creationId="{A744D450-7D9C-2004-2367-D465959A44DE}"/>
          </ac:picMkLst>
        </pc:picChg>
        <pc:picChg chg="mod">
          <ac:chgData name="Niclas Damsgaard" userId="54a4541770461055" providerId="LiveId" clId="{894AD5AE-D32F-4A7C-B7B4-74F9342F6A3B}" dt="2024-11-01T14:27:46.350" v="265" actId="26606"/>
          <ac:picMkLst>
            <pc:docMk/>
            <pc:sldMk cId="440459604" sldId="263"/>
            <ac:picMk id="13" creationId="{C7868D88-53A7-C50A-BA66-F25403CDC137}"/>
          </ac:picMkLst>
        </pc:picChg>
        <pc:picChg chg="mod ord">
          <ac:chgData name="Niclas Damsgaard" userId="54a4541770461055" providerId="LiveId" clId="{894AD5AE-D32F-4A7C-B7B4-74F9342F6A3B}" dt="2024-11-01T14:27:46.350" v="265" actId="26606"/>
          <ac:picMkLst>
            <pc:docMk/>
            <pc:sldMk cId="440459604" sldId="263"/>
            <ac:picMk id="14" creationId="{BD374D86-CF39-D08E-6FF4-D26419632943}"/>
          </ac:picMkLst>
        </pc:picChg>
        <pc:picChg chg="mod">
          <ac:chgData name="Niclas Damsgaard" userId="54a4541770461055" providerId="LiveId" clId="{894AD5AE-D32F-4A7C-B7B4-74F9342F6A3B}" dt="2024-11-01T14:27:46.350" v="265" actId="26606"/>
          <ac:picMkLst>
            <pc:docMk/>
            <pc:sldMk cId="440459604" sldId="263"/>
            <ac:picMk id="15" creationId="{6F714F5D-D849-A561-4647-AD87CCDEDBA2}"/>
          </ac:picMkLst>
        </pc:picChg>
      </pc:sldChg>
      <pc:sldChg chg="del">
        <pc:chgData name="Niclas Damsgaard" userId="54a4541770461055" providerId="LiveId" clId="{894AD5AE-D32F-4A7C-B7B4-74F9342F6A3B}" dt="2024-11-01T14:29:15.840" v="269" actId="47"/>
        <pc:sldMkLst>
          <pc:docMk/>
          <pc:sldMk cId="2122540780" sldId="263"/>
        </pc:sldMkLst>
      </pc:sldChg>
      <pc:sldMasterChg chg="modSp modSldLayout">
        <pc:chgData name="Niclas Damsgaard" userId="54a4541770461055" providerId="LiveId" clId="{894AD5AE-D32F-4A7C-B7B4-74F9342F6A3B}" dt="2024-11-01T09:43:04.996" v="126"/>
        <pc:sldMasterMkLst>
          <pc:docMk/>
          <pc:sldMasterMk cId="694435220" sldId="2147483672"/>
        </pc:sldMasterMkLst>
        <pc:spChg chg="mod">
          <ac:chgData name="Niclas Damsgaard" userId="54a4541770461055" providerId="LiveId" clId="{894AD5AE-D32F-4A7C-B7B4-74F9342F6A3B}" dt="2024-11-01T09:43:04.996" v="126"/>
          <ac:spMkLst>
            <pc:docMk/>
            <pc:sldMasterMk cId="694435220" sldId="2147483672"/>
            <ac:spMk id="2" creationId="{00000000-0000-0000-0000-000000000000}"/>
          </ac:spMkLst>
        </pc:spChg>
        <pc:spChg chg="mod">
          <ac:chgData name="Niclas Damsgaard" userId="54a4541770461055" providerId="LiveId" clId="{894AD5AE-D32F-4A7C-B7B4-74F9342F6A3B}" dt="2024-11-01T09:43:04.996" v="126"/>
          <ac:spMkLst>
            <pc:docMk/>
            <pc:sldMasterMk cId="694435220" sldId="2147483672"/>
            <ac:spMk id="3" creationId="{00000000-0000-0000-0000-000000000000}"/>
          </ac:spMkLst>
        </pc:spChg>
        <pc:spChg chg="mod">
          <ac:chgData name="Niclas Damsgaard" userId="54a4541770461055" providerId="LiveId" clId="{894AD5AE-D32F-4A7C-B7B4-74F9342F6A3B}" dt="2024-11-01T09:43:04.996" v="126"/>
          <ac:spMkLst>
            <pc:docMk/>
            <pc:sldMasterMk cId="694435220" sldId="2147483672"/>
            <ac:spMk id="4" creationId="{00000000-0000-0000-0000-000000000000}"/>
          </ac:spMkLst>
        </pc:spChg>
        <pc:spChg chg="mod">
          <ac:chgData name="Niclas Damsgaard" userId="54a4541770461055" providerId="LiveId" clId="{894AD5AE-D32F-4A7C-B7B4-74F9342F6A3B}" dt="2024-11-01T09:43:04.996" v="126"/>
          <ac:spMkLst>
            <pc:docMk/>
            <pc:sldMasterMk cId="694435220" sldId="2147483672"/>
            <ac:spMk id="5" creationId="{00000000-0000-0000-0000-000000000000}"/>
          </ac:spMkLst>
        </pc:spChg>
        <pc:spChg chg="mod">
          <ac:chgData name="Niclas Damsgaard" userId="54a4541770461055" providerId="LiveId" clId="{894AD5AE-D32F-4A7C-B7B4-74F9342F6A3B}" dt="2024-11-01T09:43:04.996" v="126"/>
          <ac:spMkLst>
            <pc:docMk/>
            <pc:sldMasterMk cId="694435220" sldId="2147483672"/>
            <ac:spMk id="6" creationId="{00000000-0000-0000-0000-000000000000}"/>
          </ac:spMkLst>
        </pc:spChg>
        <pc:sldLayoutChg chg="modSp">
          <pc:chgData name="Niclas Damsgaard" userId="54a4541770461055" providerId="LiveId" clId="{894AD5AE-D32F-4A7C-B7B4-74F9342F6A3B}" dt="2024-11-01T09:43:04.996" v="126"/>
          <pc:sldLayoutMkLst>
            <pc:docMk/>
            <pc:sldMasterMk cId="694435220" sldId="2147483672"/>
            <pc:sldLayoutMk cId="3030787439" sldId="2147483673"/>
          </pc:sldLayoutMkLst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694435220" sldId="2147483672"/>
              <pc:sldLayoutMk cId="3030787439" sldId="2147483673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694435220" sldId="2147483672"/>
              <pc:sldLayoutMk cId="3030787439" sldId="2147483673"/>
              <ac:spMk id="3" creationId="{00000000-0000-0000-0000-000000000000}"/>
            </ac:spMkLst>
          </pc:spChg>
        </pc:sldLayoutChg>
        <pc:sldLayoutChg chg="modSp">
          <pc:chgData name="Niclas Damsgaard" userId="54a4541770461055" providerId="LiveId" clId="{894AD5AE-D32F-4A7C-B7B4-74F9342F6A3B}" dt="2024-11-01T09:43:04.996" v="126"/>
          <pc:sldLayoutMkLst>
            <pc:docMk/>
            <pc:sldMasterMk cId="694435220" sldId="2147483672"/>
            <pc:sldLayoutMk cId="2268471552" sldId="2147483675"/>
          </pc:sldLayoutMkLst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694435220" sldId="2147483672"/>
              <pc:sldLayoutMk cId="2268471552" sldId="2147483675"/>
              <ac:spMk id="3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694435220" sldId="2147483672"/>
              <pc:sldLayoutMk cId="2268471552" sldId="2147483675"/>
              <ac:spMk id="4" creationId="{00000000-0000-0000-0000-000000000000}"/>
            </ac:spMkLst>
          </pc:spChg>
        </pc:sldLayoutChg>
        <pc:sldLayoutChg chg="modSp">
          <pc:chgData name="Niclas Damsgaard" userId="54a4541770461055" providerId="LiveId" clId="{894AD5AE-D32F-4A7C-B7B4-74F9342F6A3B}" dt="2024-11-01T09:43:04.996" v="126"/>
          <pc:sldLayoutMkLst>
            <pc:docMk/>
            <pc:sldMasterMk cId="694435220" sldId="2147483672"/>
            <pc:sldLayoutMk cId="2160958890" sldId="2147483676"/>
          </pc:sldLayoutMkLst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694435220" sldId="2147483672"/>
              <pc:sldLayoutMk cId="2160958890" sldId="2147483676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694435220" sldId="2147483672"/>
              <pc:sldLayoutMk cId="2160958890" sldId="2147483676"/>
              <ac:spMk id="3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694435220" sldId="2147483672"/>
              <pc:sldLayoutMk cId="2160958890" sldId="2147483676"/>
              <ac:spMk id="4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694435220" sldId="2147483672"/>
              <pc:sldLayoutMk cId="2160958890" sldId="2147483676"/>
              <ac:spMk id="5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694435220" sldId="2147483672"/>
              <pc:sldLayoutMk cId="2160958890" sldId="2147483676"/>
              <ac:spMk id="6" creationId="{00000000-0000-0000-0000-000000000000}"/>
            </ac:spMkLst>
          </pc:spChg>
        </pc:sldLayoutChg>
      </pc:sldMasterChg>
      <pc:sldMasterChg chg="modSp del delSldLayout modSldLayout">
        <pc:chgData name="Niclas Damsgaard" userId="54a4541770461055" providerId="LiveId" clId="{894AD5AE-D32F-4A7C-B7B4-74F9342F6A3B}" dt="2024-11-01T14:23:06.538" v="225" actId="47"/>
        <pc:sldMasterMkLst>
          <pc:docMk/>
          <pc:sldMasterMk cId="3802613371" sldId="2147483703"/>
        </pc:sldMasterMkLst>
        <pc:spChg chg="mod">
          <ac:chgData name="Niclas Damsgaard" userId="54a4541770461055" providerId="LiveId" clId="{894AD5AE-D32F-4A7C-B7B4-74F9342F6A3B}" dt="2024-11-01T09:43:04.996" v="126"/>
          <ac:spMkLst>
            <pc:docMk/>
            <pc:sldMasterMk cId="3802613371" sldId="2147483703"/>
            <ac:spMk id="2" creationId="{00000000-0000-0000-0000-000000000000}"/>
          </ac:spMkLst>
        </pc:spChg>
        <pc:spChg chg="mod">
          <ac:chgData name="Niclas Damsgaard" userId="54a4541770461055" providerId="LiveId" clId="{894AD5AE-D32F-4A7C-B7B4-74F9342F6A3B}" dt="2024-11-01T09:43:04.996" v="126"/>
          <ac:spMkLst>
            <pc:docMk/>
            <pc:sldMasterMk cId="3802613371" sldId="2147483703"/>
            <ac:spMk id="3" creationId="{00000000-0000-0000-0000-000000000000}"/>
          </ac:spMkLst>
        </pc:spChg>
        <pc:spChg chg="mod">
          <ac:chgData name="Niclas Damsgaard" userId="54a4541770461055" providerId="LiveId" clId="{894AD5AE-D32F-4A7C-B7B4-74F9342F6A3B}" dt="2024-11-01T09:43:04.996" v="126"/>
          <ac:spMkLst>
            <pc:docMk/>
            <pc:sldMasterMk cId="3802613371" sldId="2147483703"/>
            <ac:spMk id="4" creationId="{00000000-0000-0000-0000-000000000000}"/>
          </ac:spMkLst>
        </pc:spChg>
        <pc:spChg chg="mod">
          <ac:chgData name="Niclas Damsgaard" userId="54a4541770461055" providerId="LiveId" clId="{894AD5AE-D32F-4A7C-B7B4-74F9342F6A3B}" dt="2024-11-01T09:43:04.996" v="126"/>
          <ac:spMkLst>
            <pc:docMk/>
            <pc:sldMasterMk cId="3802613371" sldId="2147483703"/>
            <ac:spMk id="5" creationId="{00000000-0000-0000-0000-000000000000}"/>
          </ac:spMkLst>
        </pc:spChg>
        <pc:spChg chg="mod">
          <ac:chgData name="Niclas Damsgaard" userId="54a4541770461055" providerId="LiveId" clId="{894AD5AE-D32F-4A7C-B7B4-74F9342F6A3B}" dt="2024-11-01T09:43:04.996" v="126"/>
          <ac:spMkLst>
            <pc:docMk/>
            <pc:sldMasterMk cId="3802613371" sldId="2147483703"/>
            <ac:spMk id="6" creationId="{00000000-0000-0000-0000-000000000000}"/>
          </ac:spMkLst>
        </pc:spChg>
        <pc:sldLayoutChg chg="modSp del">
          <pc:chgData name="Niclas Damsgaard" userId="54a4541770461055" providerId="LiveId" clId="{894AD5AE-D32F-4A7C-B7B4-74F9342F6A3B}" dt="2024-11-01T14:23:06.538" v="225" actId="47"/>
          <pc:sldLayoutMkLst>
            <pc:docMk/>
            <pc:sldMasterMk cId="3802613371" sldId="2147483703"/>
            <pc:sldLayoutMk cId="229535350" sldId="2147483704"/>
          </pc:sldLayoutMkLst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229535350" sldId="2147483704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229535350" sldId="2147483704"/>
              <ac:spMk id="3" creationId="{00000000-0000-0000-0000-000000000000}"/>
            </ac:spMkLst>
          </pc:spChg>
        </pc:sldLayoutChg>
        <pc:sldLayoutChg chg="del">
          <pc:chgData name="Niclas Damsgaard" userId="54a4541770461055" providerId="LiveId" clId="{894AD5AE-D32F-4A7C-B7B4-74F9342F6A3B}" dt="2024-11-01T14:23:06.538" v="225" actId="47"/>
          <pc:sldLayoutMkLst>
            <pc:docMk/>
            <pc:sldMasterMk cId="3802613371" sldId="2147483703"/>
            <pc:sldLayoutMk cId="2896389717" sldId="2147483705"/>
          </pc:sldLayoutMkLst>
        </pc:sldLayoutChg>
        <pc:sldLayoutChg chg="modSp del">
          <pc:chgData name="Niclas Damsgaard" userId="54a4541770461055" providerId="LiveId" clId="{894AD5AE-D32F-4A7C-B7B4-74F9342F6A3B}" dt="2024-11-01T14:23:06.538" v="225" actId="47"/>
          <pc:sldLayoutMkLst>
            <pc:docMk/>
            <pc:sldMasterMk cId="3802613371" sldId="2147483703"/>
            <pc:sldLayoutMk cId="1294625323" sldId="2147483706"/>
          </pc:sldLayoutMkLst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1294625323" sldId="2147483706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1294625323" sldId="2147483706"/>
              <ac:spMk id="3" creationId="{00000000-0000-0000-0000-000000000000}"/>
            </ac:spMkLst>
          </pc:spChg>
        </pc:sldLayoutChg>
        <pc:sldLayoutChg chg="modSp del">
          <pc:chgData name="Niclas Damsgaard" userId="54a4541770461055" providerId="LiveId" clId="{894AD5AE-D32F-4A7C-B7B4-74F9342F6A3B}" dt="2024-11-01T14:23:06.538" v="225" actId="47"/>
          <pc:sldLayoutMkLst>
            <pc:docMk/>
            <pc:sldMasterMk cId="3802613371" sldId="2147483703"/>
            <pc:sldLayoutMk cId="931008284" sldId="2147483707"/>
          </pc:sldLayoutMkLst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931008284" sldId="2147483707"/>
              <ac:spMk id="3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931008284" sldId="2147483707"/>
              <ac:spMk id="4" creationId="{00000000-0000-0000-0000-000000000000}"/>
            </ac:spMkLst>
          </pc:spChg>
        </pc:sldLayoutChg>
        <pc:sldLayoutChg chg="modSp del">
          <pc:chgData name="Niclas Damsgaard" userId="54a4541770461055" providerId="LiveId" clId="{894AD5AE-D32F-4A7C-B7B4-74F9342F6A3B}" dt="2024-11-01T14:23:06.538" v="225" actId="47"/>
          <pc:sldLayoutMkLst>
            <pc:docMk/>
            <pc:sldMasterMk cId="3802613371" sldId="2147483703"/>
            <pc:sldLayoutMk cId="812820375" sldId="2147483708"/>
          </pc:sldLayoutMkLst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812820375" sldId="2147483708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812820375" sldId="2147483708"/>
              <ac:spMk id="3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812820375" sldId="2147483708"/>
              <ac:spMk id="4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812820375" sldId="2147483708"/>
              <ac:spMk id="5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812820375" sldId="2147483708"/>
              <ac:spMk id="6" creationId="{00000000-0000-0000-0000-000000000000}"/>
            </ac:spMkLst>
          </pc:spChg>
        </pc:sldLayoutChg>
        <pc:sldLayoutChg chg="del">
          <pc:chgData name="Niclas Damsgaard" userId="54a4541770461055" providerId="LiveId" clId="{894AD5AE-D32F-4A7C-B7B4-74F9342F6A3B}" dt="2024-11-01T14:23:06.538" v="225" actId="47"/>
          <pc:sldLayoutMkLst>
            <pc:docMk/>
            <pc:sldMasterMk cId="3802613371" sldId="2147483703"/>
            <pc:sldLayoutMk cId="3428236646" sldId="2147483709"/>
          </pc:sldLayoutMkLst>
        </pc:sldLayoutChg>
        <pc:sldLayoutChg chg="del">
          <pc:chgData name="Niclas Damsgaard" userId="54a4541770461055" providerId="LiveId" clId="{894AD5AE-D32F-4A7C-B7B4-74F9342F6A3B}" dt="2024-11-01T14:23:06.538" v="225" actId="47"/>
          <pc:sldLayoutMkLst>
            <pc:docMk/>
            <pc:sldMasterMk cId="3802613371" sldId="2147483703"/>
            <pc:sldLayoutMk cId="2101145179" sldId="2147483710"/>
          </pc:sldLayoutMkLst>
        </pc:sldLayoutChg>
        <pc:sldLayoutChg chg="modSp del">
          <pc:chgData name="Niclas Damsgaard" userId="54a4541770461055" providerId="LiveId" clId="{894AD5AE-D32F-4A7C-B7B4-74F9342F6A3B}" dt="2024-11-01T14:23:06.538" v="225" actId="47"/>
          <pc:sldLayoutMkLst>
            <pc:docMk/>
            <pc:sldMasterMk cId="3802613371" sldId="2147483703"/>
            <pc:sldLayoutMk cId="2465772509" sldId="2147483711"/>
          </pc:sldLayoutMkLst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2465772509" sldId="2147483711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2465772509" sldId="2147483711"/>
              <ac:spMk id="3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2465772509" sldId="2147483711"/>
              <ac:spMk id="4" creationId="{00000000-0000-0000-0000-000000000000}"/>
            </ac:spMkLst>
          </pc:spChg>
        </pc:sldLayoutChg>
        <pc:sldLayoutChg chg="modSp del">
          <pc:chgData name="Niclas Damsgaard" userId="54a4541770461055" providerId="LiveId" clId="{894AD5AE-D32F-4A7C-B7B4-74F9342F6A3B}" dt="2024-11-01T14:23:06.538" v="225" actId="47"/>
          <pc:sldLayoutMkLst>
            <pc:docMk/>
            <pc:sldMasterMk cId="3802613371" sldId="2147483703"/>
            <pc:sldLayoutMk cId="3598894516" sldId="2147483712"/>
          </pc:sldLayoutMkLst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3598894516" sldId="2147483712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3598894516" sldId="2147483712"/>
              <ac:spMk id="3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3598894516" sldId="2147483712"/>
              <ac:spMk id="4" creationId="{00000000-0000-0000-0000-000000000000}"/>
            </ac:spMkLst>
          </pc:spChg>
        </pc:sldLayoutChg>
        <pc:sldLayoutChg chg="del">
          <pc:chgData name="Niclas Damsgaard" userId="54a4541770461055" providerId="LiveId" clId="{894AD5AE-D32F-4A7C-B7B4-74F9342F6A3B}" dt="2024-11-01T14:23:06.538" v="225" actId="47"/>
          <pc:sldLayoutMkLst>
            <pc:docMk/>
            <pc:sldMasterMk cId="3802613371" sldId="2147483703"/>
            <pc:sldLayoutMk cId="3317174261" sldId="2147483713"/>
          </pc:sldLayoutMkLst>
        </pc:sldLayoutChg>
        <pc:sldLayoutChg chg="modSp del">
          <pc:chgData name="Niclas Damsgaard" userId="54a4541770461055" providerId="LiveId" clId="{894AD5AE-D32F-4A7C-B7B4-74F9342F6A3B}" dt="2024-11-01T14:23:06.538" v="225" actId="47"/>
          <pc:sldLayoutMkLst>
            <pc:docMk/>
            <pc:sldMasterMk cId="3802613371" sldId="2147483703"/>
            <pc:sldLayoutMk cId="1922470243" sldId="2147483714"/>
          </pc:sldLayoutMkLst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1922470243" sldId="2147483714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996" v="126"/>
            <ac:spMkLst>
              <pc:docMk/>
              <pc:sldMasterMk cId="3802613371" sldId="2147483703"/>
              <pc:sldLayoutMk cId="1922470243" sldId="2147483714"/>
              <ac:spMk id="3" creationId="{00000000-0000-0000-0000-000000000000}"/>
            </ac:spMkLst>
          </pc:spChg>
        </pc:sldLayoutChg>
      </pc:sldMasterChg>
      <pc:sldMasterChg chg="modSp modSldLayout">
        <pc:chgData name="Niclas Damsgaard" userId="54a4541770461055" providerId="LiveId" clId="{894AD5AE-D32F-4A7C-B7B4-74F9342F6A3B}" dt="2024-11-01T09:43:04.315" v="125"/>
        <pc:sldMasterMkLst>
          <pc:docMk/>
          <pc:sldMasterMk cId="3190184610" sldId="2147483715"/>
        </pc:sldMasterMkLst>
        <pc:spChg chg="mod">
          <ac:chgData name="Niclas Damsgaard" userId="54a4541770461055" providerId="LiveId" clId="{894AD5AE-D32F-4A7C-B7B4-74F9342F6A3B}" dt="2024-11-01T09:43:04.315" v="125"/>
          <ac:spMkLst>
            <pc:docMk/>
            <pc:sldMasterMk cId="3190184610" sldId="2147483715"/>
            <ac:spMk id="2" creationId="{00000000-0000-0000-0000-000000000000}"/>
          </ac:spMkLst>
        </pc:spChg>
        <pc:spChg chg="mod">
          <ac:chgData name="Niclas Damsgaard" userId="54a4541770461055" providerId="LiveId" clId="{894AD5AE-D32F-4A7C-B7B4-74F9342F6A3B}" dt="2024-11-01T09:43:04.315" v="125"/>
          <ac:spMkLst>
            <pc:docMk/>
            <pc:sldMasterMk cId="3190184610" sldId="2147483715"/>
            <ac:spMk id="3" creationId="{00000000-0000-0000-0000-000000000000}"/>
          </ac:spMkLst>
        </pc:spChg>
        <pc:spChg chg="mod">
          <ac:chgData name="Niclas Damsgaard" userId="54a4541770461055" providerId="LiveId" clId="{894AD5AE-D32F-4A7C-B7B4-74F9342F6A3B}" dt="2024-11-01T09:43:04.315" v="125"/>
          <ac:spMkLst>
            <pc:docMk/>
            <pc:sldMasterMk cId="3190184610" sldId="2147483715"/>
            <ac:spMk id="4" creationId="{00000000-0000-0000-0000-000000000000}"/>
          </ac:spMkLst>
        </pc:spChg>
        <pc:spChg chg="mod">
          <ac:chgData name="Niclas Damsgaard" userId="54a4541770461055" providerId="LiveId" clId="{894AD5AE-D32F-4A7C-B7B4-74F9342F6A3B}" dt="2024-11-01T09:43:04.315" v="125"/>
          <ac:spMkLst>
            <pc:docMk/>
            <pc:sldMasterMk cId="3190184610" sldId="2147483715"/>
            <ac:spMk id="5" creationId="{00000000-0000-0000-0000-000000000000}"/>
          </ac:spMkLst>
        </pc:spChg>
        <pc:spChg chg="mod">
          <ac:chgData name="Niclas Damsgaard" userId="54a4541770461055" providerId="LiveId" clId="{894AD5AE-D32F-4A7C-B7B4-74F9342F6A3B}" dt="2024-11-01T09:43:04.315" v="125"/>
          <ac:spMkLst>
            <pc:docMk/>
            <pc:sldMasterMk cId="3190184610" sldId="2147483715"/>
            <ac:spMk id="6" creationId="{00000000-0000-0000-0000-000000000000}"/>
          </ac:spMkLst>
        </pc:spChg>
        <pc:sldLayoutChg chg="modSp">
          <pc:chgData name="Niclas Damsgaard" userId="54a4541770461055" providerId="LiveId" clId="{894AD5AE-D32F-4A7C-B7B4-74F9342F6A3B}" dt="2024-11-01T09:43:04.315" v="125"/>
          <pc:sldLayoutMkLst>
            <pc:docMk/>
            <pc:sldMasterMk cId="3190184610" sldId="2147483715"/>
            <pc:sldLayoutMk cId="3528835742" sldId="2147483716"/>
          </pc:sldLayoutMkLst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3528835742" sldId="2147483716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3528835742" sldId="2147483716"/>
              <ac:spMk id="3" creationId="{00000000-0000-0000-0000-000000000000}"/>
            </ac:spMkLst>
          </pc:spChg>
        </pc:sldLayoutChg>
        <pc:sldLayoutChg chg="modSp">
          <pc:chgData name="Niclas Damsgaard" userId="54a4541770461055" providerId="LiveId" clId="{894AD5AE-D32F-4A7C-B7B4-74F9342F6A3B}" dt="2024-11-01T09:43:04.315" v="125"/>
          <pc:sldLayoutMkLst>
            <pc:docMk/>
            <pc:sldMasterMk cId="3190184610" sldId="2147483715"/>
            <pc:sldLayoutMk cId="46421430" sldId="2147483718"/>
          </pc:sldLayoutMkLst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46421430" sldId="2147483718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46421430" sldId="2147483718"/>
              <ac:spMk id="3" creationId="{00000000-0000-0000-0000-000000000000}"/>
            </ac:spMkLst>
          </pc:spChg>
        </pc:sldLayoutChg>
        <pc:sldLayoutChg chg="modSp">
          <pc:chgData name="Niclas Damsgaard" userId="54a4541770461055" providerId="LiveId" clId="{894AD5AE-D32F-4A7C-B7B4-74F9342F6A3B}" dt="2024-11-01T09:43:04.315" v="125"/>
          <pc:sldLayoutMkLst>
            <pc:docMk/>
            <pc:sldMasterMk cId="3190184610" sldId="2147483715"/>
            <pc:sldLayoutMk cId="2538141838" sldId="2147483719"/>
          </pc:sldLayoutMkLst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2538141838" sldId="2147483719"/>
              <ac:spMk id="3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2538141838" sldId="2147483719"/>
              <ac:spMk id="4" creationId="{00000000-0000-0000-0000-000000000000}"/>
            </ac:spMkLst>
          </pc:spChg>
        </pc:sldLayoutChg>
        <pc:sldLayoutChg chg="modSp">
          <pc:chgData name="Niclas Damsgaard" userId="54a4541770461055" providerId="LiveId" clId="{894AD5AE-D32F-4A7C-B7B4-74F9342F6A3B}" dt="2024-11-01T09:43:04.315" v="125"/>
          <pc:sldLayoutMkLst>
            <pc:docMk/>
            <pc:sldMasterMk cId="3190184610" sldId="2147483715"/>
            <pc:sldLayoutMk cId="1916159081" sldId="2147483720"/>
          </pc:sldLayoutMkLst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1916159081" sldId="2147483720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1916159081" sldId="2147483720"/>
              <ac:spMk id="3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1916159081" sldId="2147483720"/>
              <ac:spMk id="4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1916159081" sldId="2147483720"/>
              <ac:spMk id="5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1916159081" sldId="2147483720"/>
              <ac:spMk id="6" creationId="{00000000-0000-0000-0000-000000000000}"/>
            </ac:spMkLst>
          </pc:spChg>
        </pc:sldLayoutChg>
        <pc:sldLayoutChg chg="modSp">
          <pc:chgData name="Niclas Damsgaard" userId="54a4541770461055" providerId="LiveId" clId="{894AD5AE-D32F-4A7C-B7B4-74F9342F6A3B}" dt="2024-11-01T09:43:04.315" v="125"/>
          <pc:sldLayoutMkLst>
            <pc:docMk/>
            <pc:sldMasterMk cId="3190184610" sldId="2147483715"/>
            <pc:sldLayoutMk cId="3228632689" sldId="2147483723"/>
          </pc:sldLayoutMkLst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3228632689" sldId="2147483723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3228632689" sldId="2147483723"/>
              <ac:spMk id="3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3228632689" sldId="2147483723"/>
              <ac:spMk id="4" creationId="{00000000-0000-0000-0000-000000000000}"/>
            </ac:spMkLst>
          </pc:spChg>
        </pc:sldLayoutChg>
        <pc:sldLayoutChg chg="modSp">
          <pc:chgData name="Niclas Damsgaard" userId="54a4541770461055" providerId="LiveId" clId="{894AD5AE-D32F-4A7C-B7B4-74F9342F6A3B}" dt="2024-11-01T09:43:04.315" v="125"/>
          <pc:sldLayoutMkLst>
            <pc:docMk/>
            <pc:sldMasterMk cId="3190184610" sldId="2147483715"/>
            <pc:sldLayoutMk cId="254772609" sldId="2147483724"/>
          </pc:sldLayoutMkLst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254772609" sldId="2147483724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254772609" sldId="2147483724"/>
              <ac:spMk id="3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254772609" sldId="2147483724"/>
              <ac:spMk id="4" creationId="{00000000-0000-0000-0000-000000000000}"/>
            </ac:spMkLst>
          </pc:spChg>
        </pc:sldLayoutChg>
        <pc:sldLayoutChg chg="modSp">
          <pc:chgData name="Niclas Damsgaard" userId="54a4541770461055" providerId="LiveId" clId="{894AD5AE-D32F-4A7C-B7B4-74F9342F6A3B}" dt="2024-11-01T09:43:04.315" v="125"/>
          <pc:sldLayoutMkLst>
            <pc:docMk/>
            <pc:sldMasterMk cId="3190184610" sldId="2147483715"/>
            <pc:sldLayoutMk cId="2540935439" sldId="2147483726"/>
          </pc:sldLayoutMkLst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2540935439" sldId="2147483726"/>
              <ac:spMk id="2" creationId="{00000000-0000-0000-0000-000000000000}"/>
            </ac:spMkLst>
          </pc:spChg>
          <pc:spChg chg="mod">
            <ac:chgData name="Niclas Damsgaard" userId="54a4541770461055" providerId="LiveId" clId="{894AD5AE-D32F-4A7C-B7B4-74F9342F6A3B}" dt="2024-11-01T09:43:04.315" v="125"/>
            <ac:spMkLst>
              <pc:docMk/>
              <pc:sldMasterMk cId="3190184610" sldId="2147483715"/>
              <pc:sldLayoutMk cId="2540935439" sldId="2147483726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4D467-B55E-4D2D-9D7A-8DA59B9D395D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1039D-E1D0-45E0-964E-31E57665E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1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4" indent="0" algn="ctr">
              <a:buNone/>
              <a:defRPr sz="1600"/>
            </a:lvl4pPr>
            <a:lvl5pPr marL="1828778" indent="0" algn="ctr">
              <a:buNone/>
              <a:defRPr sz="1600"/>
            </a:lvl5pPr>
            <a:lvl6pPr marL="2285974" indent="0" algn="ctr">
              <a:buNone/>
              <a:defRPr sz="1600"/>
            </a:lvl6pPr>
            <a:lvl7pPr marL="2743168" indent="0" algn="ctr">
              <a:buNone/>
              <a:defRPr sz="1600"/>
            </a:lvl7pPr>
            <a:lvl8pPr marL="3200363" indent="0" algn="ctr">
              <a:buNone/>
              <a:defRPr sz="1600"/>
            </a:lvl8pPr>
            <a:lvl9pPr marL="365755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78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6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8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8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5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10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4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6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8ED5-5CC9-460C-A741-151091889248}" type="datetimeFigureOut">
              <a:rPr lang="en-GB" smtClean="0"/>
              <a:t>01/11/2024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6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6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3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39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9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2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6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1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361C8D-159C-1AEA-6E43-72616850F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72384691-60E3-03BD-31A2-153F98EF3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5750"/>
            <a:ext cx="9906000" cy="7429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FA4DD-6B12-83FC-327C-004E7B774ACF}"/>
              </a:ext>
            </a:extLst>
          </p:cNvPr>
          <p:cNvSpPr txBox="1"/>
          <p:nvPr/>
        </p:nvSpPr>
        <p:spPr>
          <a:xfrm>
            <a:off x="362894" y="1689126"/>
            <a:ext cx="4197994" cy="1433726"/>
          </a:xfrm>
          <a:prstGeom prst="rect">
            <a:avLst/>
          </a:prstGeom>
        </p:spPr>
        <p:txBody>
          <a:bodyPr vert="horz" lIns="99060" tIns="49530" rIns="99060" bIns="49530" rtlCol="0" anchor="t">
            <a:normAutofit/>
          </a:bodyPr>
          <a:lstStyle/>
          <a:p>
            <a:pPr marL="0" marR="0" lvl="0" indent="0" algn="l" defTabSz="990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8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Beckomberga </a:t>
            </a:r>
            <a:r>
              <a:rPr kumimoji="0" lang="sv-SE" sz="238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Maniacs</a:t>
            </a:r>
            <a:br>
              <a:rPr kumimoji="0" lang="sv-SE" sz="238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sv-SE" sz="238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Amerikansk fotboll</a:t>
            </a:r>
          </a:p>
          <a:p>
            <a:pPr marL="0" marR="0" lvl="0" indent="0" algn="l" defTabSz="990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8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Vi söker nya spelare!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A79DF-3373-3D50-64BC-28CB3DB306ED}"/>
              </a:ext>
            </a:extLst>
          </p:cNvPr>
          <p:cNvSpPr txBox="1"/>
          <p:nvPr/>
        </p:nvSpPr>
        <p:spPr>
          <a:xfrm>
            <a:off x="362893" y="3122852"/>
            <a:ext cx="4590107" cy="3735148"/>
          </a:xfrm>
          <a:prstGeom prst="rect">
            <a:avLst/>
          </a:prstGeom>
        </p:spPr>
        <p:txBody>
          <a:bodyPr vert="horz" lIns="99060" tIns="49530" rIns="99060" bIns="49530" rtlCol="0">
            <a:normAutofit fontScale="70000" lnSpcReduction="20000"/>
          </a:bodyPr>
          <a:lstStyle/>
          <a:p>
            <a:pPr marL="194330" marR="0" lvl="0" indent="-194330" algn="l" defTabSz="99056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Vinterträning inför säsongen 2025</a:t>
            </a:r>
          </a:p>
          <a:p>
            <a:pPr marL="194330" marR="0" lvl="0" indent="-194330" algn="l" defTabSz="99056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Onsdagar </a:t>
            </a:r>
            <a:r>
              <a:rPr kumimoji="0" lang="sv-SE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</a:t>
            </a:r>
            <a:r>
              <a:rPr kumimoji="0" lang="sv-SE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18:00-19:30 och söndagar </a:t>
            </a:r>
            <a:r>
              <a:rPr kumimoji="0" lang="sv-SE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</a:t>
            </a:r>
            <a:r>
              <a:rPr kumimoji="0" lang="sv-SE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13:30-15:00,  Spånga fotbollshall</a:t>
            </a:r>
          </a:p>
          <a:p>
            <a:pPr marL="194330" marR="0" lvl="0" indent="-194330" algn="l" defTabSz="99056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Killar och tjejer 9-17 år </a:t>
            </a:r>
            <a:br>
              <a:rPr kumimoji="0" lang="sv-SE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sv-SE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(U11, U13, U15 och U17)</a:t>
            </a:r>
          </a:p>
          <a:p>
            <a:pPr marL="194330" marR="0" lvl="0" indent="-194330" algn="l" defTabSz="99056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Damlag 14-24 år</a:t>
            </a:r>
          </a:p>
          <a:p>
            <a:pPr marL="0" marR="0" lvl="0" indent="0" algn="l" defTabSz="99056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endParaRPr kumimoji="0" lang="en-US" sz="151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9056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Mer info på hemsidan</a:t>
            </a:r>
          </a:p>
          <a:p>
            <a:pPr marL="0" marR="0" lvl="0" indent="0" algn="l" defTabSz="99056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www.be-maniacs.se</a:t>
            </a:r>
          </a:p>
          <a:p>
            <a:pPr marL="0" marR="0" lvl="0" indent="0" algn="l" defTabSz="99056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sv-SE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Anmälan till </a:t>
            </a:r>
          </a:p>
          <a:p>
            <a:pPr marL="0" marR="0" lvl="0" indent="0" algn="l" defTabSz="99056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junior@be-maniacs.se</a:t>
            </a:r>
            <a:endParaRPr kumimoji="0" lang="sv-SE" sz="1733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435917-098C-56A6-E8FF-34C28B47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42576" b="-4"/>
          <a:stretch/>
        </p:blipFill>
        <p:spPr bwMode="auto">
          <a:xfrm>
            <a:off x="4715669" y="-285736"/>
            <a:ext cx="2640855" cy="3611548"/>
          </a:xfrm>
          <a:custGeom>
            <a:avLst/>
            <a:gdLst/>
            <a:ahLst/>
            <a:cxnLst/>
            <a:rect l="l" t="t" r="r" b="b"/>
            <a:pathLst>
              <a:path w="3250283" h="3333747">
                <a:moveTo>
                  <a:pt x="0" y="0"/>
                </a:moveTo>
                <a:lnTo>
                  <a:pt x="3250283" y="0"/>
                </a:lnTo>
                <a:lnTo>
                  <a:pt x="3250283" y="3333747"/>
                </a:lnTo>
                <a:lnTo>
                  <a:pt x="153881" y="3333747"/>
                </a:lnTo>
                <a:lnTo>
                  <a:pt x="110925" y="3121962"/>
                </a:lnTo>
                <a:cubicBezTo>
                  <a:pt x="7248" y="2570625"/>
                  <a:pt x="-46957" y="1948326"/>
                  <a:pt x="85282" y="1225550"/>
                </a:cubicBezTo>
                <a:cubicBezTo>
                  <a:pt x="7773" y="398992"/>
                  <a:pt x="51080" y="378883"/>
                  <a:pt x="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06FC02-CE2C-4820-9A49-9E8A428C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-4"/>
          <a:stretch/>
        </p:blipFill>
        <p:spPr bwMode="auto">
          <a:xfrm>
            <a:off x="4715671" y="3532198"/>
            <a:ext cx="2640855" cy="3611557"/>
          </a:xfrm>
          <a:custGeom>
            <a:avLst/>
            <a:gdLst/>
            <a:ahLst/>
            <a:cxnLst/>
            <a:rect l="l" t="t" r="r" b="b"/>
            <a:pathLst>
              <a:path w="3250283" h="3333745">
                <a:moveTo>
                  <a:pt x="197729" y="0"/>
                </a:moveTo>
                <a:lnTo>
                  <a:pt x="3250283" y="0"/>
                </a:lnTo>
                <a:lnTo>
                  <a:pt x="3250283" y="3333745"/>
                </a:lnTo>
                <a:lnTo>
                  <a:pt x="0" y="3333745"/>
                </a:lnTo>
                <a:cubicBezTo>
                  <a:pt x="274943" y="2546345"/>
                  <a:pt x="463273" y="2235195"/>
                  <a:pt x="465050" y="1435095"/>
                </a:cubicBezTo>
                <a:cubicBezTo>
                  <a:pt x="461219" y="1077114"/>
                  <a:pt x="364351" y="694874"/>
                  <a:pt x="260702" y="2697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FB158D5-4B16-F63B-1F00-EBB520F66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6296" y="-285158"/>
            <a:ext cx="710707" cy="7428910"/>
            <a:chOff x="5632358" y="544"/>
            <a:chExt cx="874716" cy="6857455"/>
          </a:xfrm>
        </p:grpSpPr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7D00031B-0833-6C8F-9A99-6ED241861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19DD54D8-A936-C565-979D-4FE458F7E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id="{D7115AF2-24C8-09B3-F6E3-638ABFA13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39440" b="-4"/>
          <a:stretch/>
        </p:blipFill>
        <p:spPr bwMode="auto">
          <a:xfrm>
            <a:off x="7511309" y="3532198"/>
            <a:ext cx="2394694" cy="3611557"/>
          </a:xfrm>
          <a:custGeom>
            <a:avLst/>
            <a:gdLst/>
            <a:ahLst/>
            <a:cxnLst/>
            <a:rect l="l" t="t" r="r" b="b"/>
            <a:pathLst>
              <a:path w="2947316" h="3333745">
                <a:moveTo>
                  <a:pt x="0" y="0"/>
                </a:moveTo>
                <a:lnTo>
                  <a:pt x="2947316" y="0"/>
                </a:lnTo>
                <a:lnTo>
                  <a:pt x="2947316" y="3333745"/>
                </a:lnTo>
                <a:lnTo>
                  <a:pt x="0" y="33337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9D934C-D1CF-3449-F4A4-2491899F32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024"/>
            <a:ext cx="1683058" cy="1683058"/>
          </a:xfrm>
          <a:prstGeom prst="rect">
            <a:avLst/>
          </a:prstGeom>
        </p:spPr>
      </p:pic>
      <p:pic>
        <p:nvPicPr>
          <p:cNvPr id="3" name="Picture 2" descr="A group of football players in black and purple uniforms&#10;&#10;Description automatically generated">
            <a:extLst>
              <a:ext uri="{FF2B5EF4-FFF2-40B4-BE49-F238E27FC236}">
                <a16:creationId xmlns:a16="http://schemas.microsoft.com/office/drawing/2014/main" id="{A6FC800F-1651-19E0-949D-499632E4F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1" r="23818"/>
          <a:stretch/>
        </p:blipFill>
        <p:spPr>
          <a:xfrm>
            <a:off x="7495898" y="-285755"/>
            <a:ext cx="2410102" cy="3611548"/>
          </a:xfrm>
          <a:prstGeom prst="rect">
            <a:avLst/>
          </a:prstGeom>
        </p:spPr>
      </p:pic>
      <p:pic>
        <p:nvPicPr>
          <p:cNvPr id="4" name="Picture 3" descr="A person holding a football&#10;&#10;Description automatically generated">
            <a:extLst>
              <a:ext uri="{FF2B5EF4-FFF2-40B4-BE49-F238E27FC236}">
                <a16:creationId xmlns:a16="http://schemas.microsoft.com/office/drawing/2014/main" id="{421F0BCE-B616-58FB-5C7C-B2E3385F6D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704" r="30101" b="55549"/>
          <a:stretch/>
        </p:blipFill>
        <p:spPr>
          <a:xfrm>
            <a:off x="6244163" y="2288357"/>
            <a:ext cx="2224726" cy="228128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383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44BF7-0F6F-91E8-A40C-1A0067C61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C598F7A7-F1F4-7C17-09A7-6C5B50B1F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5750"/>
            <a:ext cx="9906000" cy="7429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A23F5-9AC1-86D2-6FB1-8D61EC278F60}"/>
              </a:ext>
            </a:extLst>
          </p:cNvPr>
          <p:cNvSpPr txBox="1"/>
          <p:nvPr/>
        </p:nvSpPr>
        <p:spPr>
          <a:xfrm>
            <a:off x="362894" y="1689126"/>
            <a:ext cx="4197994" cy="1433726"/>
          </a:xfrm>
          <a:prstGeom prst="rect">
            <a:avLst/>
          </a:prstGeom>
        </p:spPr>
        <p:txBody>
          <a:bodyPr vert="horz" lIns="99060" tIns="49530" rIns="99060" bIns="49530" rtlCol="0" anchor="t">
            <a:normAutofit/>
          </a:bodyPr>
          <a:lstStyle/>
          <a:p>
            <a:pPr marL="0" marR="0" lvl="0" indent="0" algn="l" defTabSz="990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8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Beckomberga </a:t>
            </a:r>
            <a:r>
              <a:rPr kumimoji="0" lang="sv-SE" sz="238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Maniacs</a:t>
            </a:r>
            <a:br>
              <a:rPr kumimoji="0" lang="sv-SE" sz="238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sv-SE" sz="238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Amerikansk fotboll</a:t>
            </a:r>
          </a:p>
          <a:p>
            <a:pPr marL="0" marR="0" lvl="0" indent="0" algn="l" defTabSz="990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8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Vi söker nya spelare!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649F3-6004-F691-A052-C71BDB781EFE}"/>
              </a:ext>
            </a:extLst>
          </p:cNvPr>
          <p:cNvSpPr txBox="1"/>
          <p:nvPr/>
        </p:nvSpPr>
        <p:spPr>
          <a:xfrm>
            <a:off x="362893" y="3122852"/>
            <a:ext cx="4560889" cy="3735148"/>
          </a:xfrm>
          <a:prstGeom prst="rect">
            <a:avLst/>
          </a:prstGeom>
        </p:spPr>
        <p:txBody>
          <a:bodyPr vert="horz" lIns="99060" tIns="49530" rIns="99060" bIns="49530" rtlCol="0">
            <a:normAutofit fontScale="55000" lnSpcReduction="20000"/>
          </a:bodyPr>
          <a:lstStyle/>
          <a:p>
            <a:pPr marL="194330" marR="0" lvl="0" indent="-194330" algn="l" defTabSz="99056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Vinterträning inför säsongen 2025</a:t>
            </a:r>
          </a:p>
          <a:p>
            <a:pPr marL="194330" marR="0" lvl="0" indent="-194330" algn="l" defTabSz="99056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Onsdagar </a:t>
            </a:r>
            <a:r>
              <a:rPr kumimoji="0" lang="sv-SE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</a:t>
            </a:r>
            <a:r>
              <a:rPr kumimoji="0" lang="sv-SE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18:00-19:30 och söndagar </a:t>
            </a:r>
            <a:r>
              <a:rPr kumimoji="0" lang="sv-SE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</a:t>
            </a:r>
            <a:r>
              <a:rPr kumimoji="0" lang="sv-SE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13:30-15:00,  Spånga fotbollshall</a:t>
            </a:r>
          </a:p>
          <a:p>
            <a:pPr marL="194330" marR="0" lvl="0" indent="-194330" algn="l" defTabSz="99056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Killar och tjejer 9-17 år </a:t>
            </a:r>
            <a:br>
              <a:rPr kumimoji="0" lang="sv-SE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sv-SE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(U11, U13, U15 och U17)</a:t>
            </a:r>
          </a:p>
          <a:p>
            <a:pPr marL="194330" marR="0" lvl="0" indent="-194330" algn="l" defTabSz="99056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Damlag 14-24 år</a:t>
            </a:r>
          </a:p>
          <a:p>
            <a:pPr marL="0" marR="0" lvl="0" indent="0" algn="l" defTabSz="99056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endParaRPr kumimoji="0" lang="en-US" sz="151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9056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Mer info på hemsidan</a:t>
            </a:r>
          </a:p>
          <a:p>
            <a:pPr marL="0" marR="0" lvl="0" indent="0" algn="l" defTabSz="99056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www.be-maniacs.se</a:t>
            </a:r>
          </a:p>
          <a:p>
            <a:pPr marL="0" marR="0" lvl="0" indent="0" algn="l" defTabSz="99056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Anmälan till </a:t>
            </a:r>
          </a:p>
          <a:p>
            <a:pPr marL="0" marR="0" lvl="0" indent="0" algn="l" defTabSz="99056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junior@be-maniacs.se</a:t>
            </a:r>
            <a:endParaRPr kumimoji="0" lang="sv-SE" sz="2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05B22F-C690-F602-B730-67FEAB0B0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42576" b="-4"/>
          <a:stretch/>
        </p:blipFill>
        <p:spPr bwMode="auto">
          <a:xfrm>
            <a:off x="4715669" y="-285736"/>
            <a:ext cx="2640855" cy="3611548"/>
          </a:xfrm>
          <a:custGeom>
            <a:avLst/>
            <a:gdLst/>
            <a:ahLst/>
            <a:cxnLst/>
            <a:rect l="l" t="t" r="r" b="b"/>
            <a:pathLst>
              <a:path w="3250283" h="3333747">
                <a:moveTo>
                  <a:pt x="0" y="0"/>
                </a:moveTo>
                <a:lnTo>
                  <a:pt x="3250283" y="0"/>
                </a:lnTo>
                <a:lnTo>
                  <a:pt x="3250283" y="3333747"/>
                </a:lnTo>
                <a:lnTo>
                  <a:pt x="153881" y="3333747"/>
                </a:lnTo>
                <a:lnTo>
                  <a:pt x="110925" y="3121962"/>
                </a:lnTo>
                <a:cubicBezTo>
                  <a:pt x="7248" y="2570625"/>
                  <a:pt x="-46957" y="1948326"/>
                  <a:pt x="85282" y="1225550"/>
                </a:cubicBezTo>
                <a:cubicBezTo>
                  <a:pt x="7773" y="398992"/>
                  <a:pt x="51080" y="378883"/>
                  <a:pt x="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BBDD4A-B222-0FD3-9E2C-2765E56E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-4"/>
          <a:stretch/>
        </p:blipFill>
        <p:spPr bwMode="auto">
          <a:xfrm>
            <a:off x="4715671" y="3532198"/>
            <a:ext cx="2640855" cy="3611557"/>
          </a:xfrm>
          <a:custGeom>
            <a:avLst/>
            <a:gdLst/>
            <a:ahLst/>
            <a:cxnLst/>
            <a:rect l="l" t="t" r="r" b="b"/>
            <a:pathLst>
              <a:path w="3250283" h="3333745">
                <a:moveTo>
                  <a:pt x="197729" y="0"/>
                </a:moveTo>
                <a:lnTo>
                  <a:pt x="3250283" y="0"/>
                </a:lnTo>
                <a:lnTo>
                  <a:pt x="3250283" y="3333745"/>
                </a:lnTo>
                <a:lnTo>
                  <a:pt x="0" y="3333745"/>
                </a:lnTo>
                <a:cubicBezTo>
                  <a:pt x="274943" y="2546345"/>
                  <a:pt x="463273" y="2235195"/>
                  <a:pt x="465050" y="1435095"/>
                </a:cubicBezTo>
                <a:cubicBezTo>
                  <a:pt x="461219" y="1077114"/>
                  <a:pt x="364351" y="694874"/>
                  <a:pt x="260702" y="2697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0F8AA56C-35F2-8229-D1D2-E6AE3E56E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6296" y="-285158"/>
            <a:ext cx="710707" cy="7428910"/>
            <a:chOff x="5632358" y="544"/>
            <a:chExt cx="874716" cy="6857455"/>
          </a:xfrm>
        </p:grpSpPr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B5BDDE03-D7AF-4536-46C8-8649AAF21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BE35C5F5-A087-50F3-6B78-6A78886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CD64BEE-017D-F365-F708-D155A33A5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024"/>
            <a:ext cx="1683058" cy="1683058"/>
          </a:xfrm>
          <a:prstGeom prst="rect">
            <a:avLst/>
          </a:prstGeom>
        </p:spPr>
      </p:pic>
      <p:pic>
        <p:nvPicPr>
          <p:cNvPr id="3" name="Picture 2" descr="A group of football players in black and purple uniforms&#10;&#10;Description automatically generated">
            <a:extLst>
              <a:ext uri="{FF2B5EF4-FFF2-40B4-BE49-F238E27FC236}">
                <a16:creationId xmlns:a16="http://schemas.microsoft.com/office/drawing/2014/main" id="{9762BB20-1873-A969-CCF7-F9F87C011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1" r="23818"/>
          <a:stretch/>
        </p:blipFill>
        <p:spPr>
          <a:xfrm>
            <a:off x="7495898" y="-285755"/>
            <a:ext cx="2410102" cy="3611548"/>
          </a:xfrm>
          <a:prstGeom prst="rect">
            <a:avLst/>
          </a:prstGeom>
        </p:spPr>
      </p:pic>
      <p:pic>
        <p:nvPicPr>
          <p:cNvPr id="14" name="Picture 13" descr="A group of people playing football&#10;&#10;Description automatically generated">
            <a:extLst>
              <a:ext uri="{FF2B5EF4-FFF2-40B4-BE49-F238E27FC236}">
                <a16:creationId xmlns:a16="http://schemas.microsoft.com/office/drawing/2014/main" id="{CFBEDD8F-FB7E-3D5F-C9FC-64260BF89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6" t="18584" r="34053" b="13008"/>
          <a:stretch/>
        </p:blipFill>
        <p:spPr>
          <a:xfrm>
            <a:off x="7495898" y="3532207"/>
            <a:ext cx="2410102" cy="3611538"/>
          </a:xfrm>
          <a:prstGeom prst="rect">
            <a:avLst/>
          </a:prstGeom>
        </p:spPr>
      </p:pic>
      <p:pic>
        <p:nvPicPr>
          <p:cNvPr id="4" name="Picture 3" descr="A person holding a football&#10;&#10;Description automatically generated">
            <a:extLst>
              <a:ext uri="{FF2B5EF4-FFF2-40B4-BE49-F238E27FC236}">
                <a16:creationId xmlns:a16="http://schemas.microsoft.com/office/drawing/2014/main" id="{DB3218E1-870F-AE6F-AA7C-A03E27E32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704" r="30101" b="55549"/>
          <a:stretch/>
        </p:blipFill>
        <p:spPr>
          <a:xfrm>
            <a:off x="6244163" y="2288357"/>
            <a:ext cx="2224726" cy="228128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934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5750"/>
            <a:ext cx="9906000" cy="7429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4D4F2-392F-4D54-8482-915CD833B340}"/>
              </a:ext>
            </a:extLst>
          </p:cNvPr>
          <p:cNvSpPr txBox="1"/>
          <p:nvPr/>
        </p:nvSpPr>
        <p:spPr>
          <a:xfrm>
            <a:off x="362894" y="1689126"/>
            <a:ext cx="4197994" cy="1433726"/>
          </a:xfrm>
          <a:prstGeom prst="rect">
            <a:avLst/>
          </a:prstGeom>
        </p:spPr>
        <p:txBody>
          <a:bodyPr vert="horz" lIns="99060" tIns="49530" rIns="99060" bIns="49530" rtlCol="0" anchor="t">
            <a:normAutofit/>
          </a:bodyPr>
          <a:lstStyle/>
          <a:p>
            <a:pPr defTabSz="99056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2383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Beckomberga </a:t>
            </a:r>
            <a:r>
              <a:rPr lang="sv-SE" sz="2383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Maniacs</a:t>
            </a:r>
            <a:br>
              <a:rPr lang="sv-SE" sz="2383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v-SE" sz="2383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Amerikansk fotboll</a:t>
            </a:r>
          </a:p>
          <a:p>
            <a:pPr defTabSz="99056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2383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 söker nya spelare!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FBFA0-ED5D-4FD2-AB3C-AAFC9DC91171}"/>
              </a:ext>
            </a:extLst>
          </p:cNvPr>
          <p:cNvSpPr txBox="1"/>
          <p:nvPr/>
        </p:nvSpPr>
        <p:spPr>
          <a:xfrm>
            <a:off x="362893" y="3122852"/>
            <a:ext cx="4352773" cy="3735148"/>
          </a:xfrm>
          <a:prstGeom prst="rect">
            <a:avLst/>
          </a:prstGeom>
        </p:spPr>
        <p:txBody>
          <a:bodyPr vert="horz" lIns="99060" tIns="49530" rIns="99060" bIns="49530" rtlCol="0">
            <a:normAutofit fontScale="62500" lnSpcReduction="20000"/>
          </a:bodyPr>
          <a:lstStyle/>
          <a:p>
            <a:pPr marL="194330" indent="-194330" defTabSz="990564">
              <a:lnSpc>
                <a:spcPct val="110000"/>
              </a:lnSpc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sv-SE" sz="2492" b="1" dirty="0">
                <a:solidFill>
                  <a:schemeClr val="bg1">
                    <a:alpha val="80000"/>
                  </a:schemeClr>
                </a:solidFill>
              </a:rPr>
              <a:t>Vinterträning inför säsongen 2025</a:t>
            </a:r>
          </a:p>
          <a:p>
            <a:pPr marL="194330" indent="-194330" defTabSz="990564">
              <a:lnSpc>
                <a:spcPct val="110000"/>
              </a:lnSpc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sv-SE" sz="2492" b="1" dirty="0">
                <a:solidFill>
                  <a:schemeClr val="bg1">
                    <a:alpha val="80000"/>
                  </a:schemeClr>
                </a:solidFill>
              </a:rPr>
              <a:t>Onsdagar </a:t>
            </a:r>
            <a:r>
              <a:rPr lang="sv-SE" sz="2492" b="1" dirty="0" err="1">
                <a:solidFill>
                  <a:schemeClr val="bg1">
                    <a:alpha val="80000"/>
                  </a:schemeClr>
                </a:solidFill>
              </a:rPr>
              <a:t>kl</a:t>
            </a:r>
            <a:r>
              <a:rPr lang="sv-SE" sz="2492" b="1" dirty="0">
                <a:solidFill>
                  <a:schemeClr val="bg1">
                    <a:alpha val="80000"/>
                  </a:schemeClr>
                </a:solidFill>
              </a:rPr>
              <a:t> 18:00-19:30 och söndagar </a:t>
            </a:r>
            <a:r>
              <a:rPr lang="sv-SE" sz="2492" b="1" dirty="0" err="1">
                <a:solidFill>
                  <a:schemeClr val="bg1">
                    <a:alpha val="80000"/>
                  </a:schemeClr>
                </a:solidFill>
              </a:rPr>
              <a:t>kl</a:t>
            </a:r>
            <a:r>
              <a:rPr lang="sv-SE" sz="2492" b="1" dirty="0">
                <a:solidFill>
                  <a:schemeClr val="bg1">
                    <a:alpha val="80000"/>
                  </a:schemeClr>
                </a:solidFill>
              </a:rPr>
              <a:t> 13:30-15:00,  Spånga fotbollshall</a:t>
            </a:r>
          </a:p>
          <a:p>
            <a:pPr marL="194330" indent="-194330" defTabSz="990564">
              <a:lnSpc>
                <a:spcPct val="110000"/>
              </a:lnSpc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sv-SE" sz="2492" b="1" dirty="0">
                <a:solidFill>
                  <a:schemeClr val="bg1">
                    <a:alpha val="80000"/>
                  </a:schemeClr>
                </a:solidFill>
              </a:rPr>
              <a:t>Killar och tjejer 9-17 år </a:t>
            </a:r>
            <a:br>
              <a:rPr lang="sv-SE" sz="2492" b="1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sv-SE" sz="2492" b="1" dirty="0">
                <a:solidFill>
                  <a:schemeClr val="bg1">
                    <a:alpha val="80000"/>
                  </a:schemeClr>
                </a:solidFill>
              </a:rPr>
              <a:t>(U11, U13, U15 och U17)</a:t>
            </a:r>
          </a:p>
          <a:p>
            <a:pPr marL="194330" indent="-194330" defTabSz="990564">
              <a:lnSpc>
                <a:spcPct val="110000"/>
              </a:lnSpc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sv-SE" sz="2492" b="1" dirty="0">
                <a:solidFill>
                  <a:schemeClr val="bg1">
                    <a:alpha val="80000"/>
                  </a:schemeClr>
                </a:solidFill>
              </a:rPr>
              <a:t>Damlag 14-24 år</a:t>
            </a:r>
          </a:p>
          <a:p>
            <a:pPr defTabSz="990564">
              <a:lnSpc>
                <a:spcPct val="110000"/>
              </a:lnSpc>
              <a:spcAft>
                <a:spcPts val="1300"/>
              </a:spcAft>
            </a:pPr>
            <a:endParaRPr lang="en-US" sz="1517" b="1" dirty="0">
              <a:solidFill>
                <a:schemeClr val="bg1">
                  <a:alpha val="80000"/>
                </a:schemeClr>
              </a:solidFill>
            </a:endParaRPr>
          </a:p>
          <a:p>
            <a:pPr defTabSz="990564">
              <a:lnSpc>
                <a:spcPct val="90000"/>
              </a:lnSpc>
              <a:spcAft>
                <a:spcPts val="650"/>
              </a:spcAft>
            </a:pPr>
            <a:r>
              <a:rPr lang="sv-SE" sz="1900" b="1" dirty="0">
                <a:solidFill>
                  <a:schemeClr val="bg1">
                    <a:alpha val="80000"/>
                  </a:schemeClr>
                </a:solidFill>
              </a:rPr>
              <a:t>Mer info på hemsidan</a:t>
            </a:r>
          </a:p>
          <a:p>
            <a:pPr defTabSz="990564">
              <a:lnSpc>
                <a:spcPct val="90000"/>
              </a:lnSpc>
              <a:spcAft>
                <a:spcPts val="650"/>
              </a:spcAft>
            </a:pPr>
            <a:r>
              <a:rPr lang="sv-SE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www.be-maniacs.se</a:t>
            </a:r>
          </a:p>
          <a:p>
            <a:pPr defTabSz="990564">
              <a:lnSpc>
                <a:spcPct val="90000"/>
              </a:lnSpc>
              <a:spcAft>
                <a:spcPts val="650"/>
              </a:spcAft>
            </a:pPr>
            <a:br>
              <a:rPr lang="sv-SE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v-SE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Anmälan till </a:t>
            </a:r>
          </a:p>
          <a:p>
            <a:pPr defTabSz="990564">
              <a:lnSpc>
                <a:spcPct val="90000"/>
              </a:lnSpc>
              <a:spcAft>
                <a:spcPts val="650"/>
              </a:spcAft>
            </a:pPr>
            <a:r>
              <a:rPr lang="sv-SE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junior@be-maniacs.se</a:t>
            </a:r>
            <a:endParaRPr lang="sv-SE" sz="1900" b="1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4576556-8B59-4D84-426A-E88F1D46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42576" b="-4"/>
          <a:stretch/>
        </p:blipFill>
        <p:spPr bwMode="auto">
          <a:xfrm>
            <a:off x="4715669" y="-285736"/>
            <a:ext cx="2640855" cy="3611548"/>
          </a:xfrm>
          <a:custGeom>
            <a:avLst/>
            <a:gdLst/>
            <a:ahLst/>
            <a:cxnLst/>
            <a:rect l="l" t="t" r="r" b="b"/>
            <a:pathLst>
              <a:path w="3250283" h="3333747">
                <a:moveTo>
                  <a:pt x="0" y="0"/>
                </a:moveTo>
                <a:lnTo>
                  <a:pt x="3250283" y="0"/>
                </a:lnTo>
                <a:lnTo>
                  <a:pt x="3250283" y="3333747"/>
                </a:lnTo>
                <a:lnTo>
                  <a:pt x="153881" y="3333747"/>
                </a:lnTo>
                <a:lnTo>
                  <a:pt x="110925" y="3121962"/>
                </a:lnTo>
                <a:cubicBezTo>
                  <a:pt x="7248" y="2570625"/>
                  <a:pt x="-46957" y="1948326"/>
                  <a:pt x="85282" y="1225550"/>
                </a:cubicBezTo>
                <a:cubicBezTo>
                  <a:pt x="7773" y="398992"/>
                  <a:pt x="51080" y="378883"/>
                  <a:pt x="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34AD9F8-841A-BF5A-78BF-211D0B58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r="3411" b="-4"/>
          <a:stretch/>
        </p:blipFill>
        <p:spPr bwMode="auto">
          <a:xfrm>
            <a:off x="7511309" y="-285736"/>
            <a:ext cx="2394694" cy="3611548"/>
          </a:xfrm>
          <a:custGeom>
            <a:avLst/>
            <a:gdLst/>
            <a:ahLst/>
            <a:cxnLst/>
            <a:rect l="l" t="t" r="r" b="b"/>
            <a:pathLst>
              <a:path w="2947316" h="3333747">
                <a:moveTo>
                  <a:pt x="0" y="0"/>
                </a:moveTo>
                <a:lnTo>
                  <a:pt x="2947316" y="0"/>
                </a:lnTo>
                <a:lnTo>
                  <a:pt x="2947316" y="3333747"/>
                </a:lnTo>
                <a:lnTo>
                  <a:pt x="0" y="333374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854A2D-F23E-6D61-7327-6FD773AB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-4"/>
          <a:stretch/>
        </p:blipFill>
        <p:spPr bwMode="auto">
          <a:xfrm>
            <a:off x="4715671" y="3532198"/>
            <a:ext cx="2640855" cy="3611557"/>
          </a:xfrm>
          <a:custGeom>
            <a:avLst/>
            <a:gdLst/>
            <a:ahLst/>
            <a:cxnLst/>
            <a:rect l="l" t="t" r="r" b="b"/>
            <a:pathLst>
              <a:path w="3250283" h="3333745">
                <a:moveTo>
                  <a:pt x="197729" y="0"/>
                </a:moveTo>
                <a:lnTo>
                  <a:pt x="3250283" y="0"/>
                </a:lnTo>
                <a:lnTo>
                  <a:pt x="3250283" y="3333745"/>
                </a:lnTo>
                <a:lnTo>
                  <a:pt x="0" y="3333745"/>
                </a:lnTo>
                <a:cubicBezTo>
                  <a:pt x="274943" y="2546345"/>
                  <a:pt x="463273" y="2235195"/>
                  <a:pt x="465050" y="1435095"/>
                </a:cubicBezTo>
                <a:cubicBezTo>
                  <a:pt x="461219" y="1077114"/>
                  <a:pt x="364351" y="694874"/>
                  <a:pt x="260702" y="2697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6296" y="-285158"/>
            <a:ext cx="710707" cy="7428910"/>
            <a:chOff x="5632358" y="544"/>
            <a:chExt cx="874716" cy="6857455"/>
          </a:xfrm>
        </p:grpSpPr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95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950"/>
            </a:p>
          </p:txBody>
        </p:sp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id="{045BF206-4AB2-4A98-9B44-B035CE24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39440" b="-4"/>
          <a:stretch/>
        </p:blipFill>
        <p:spPr bwMode="auto">
          <a:xfrm>
            <a:off x="7511309" y="3532198"/>
            <a:ext cx="2394694" cy="3611557"/>
          </a:xfrm>
          <a:custGeom>
            <a:avLst/>
            <a:gdLst/>
            <a:ahLst/>
            <a:cxnLst/>
            <a:rect l="l" t="t" r="r" b="b"/>
            <a:pathLst>
              <a:path w="2947316" h="3333745">
                <a:moveTo>
                  <a:pt x="0" y="0"/>
                </a:moveTo>
                <a:lnTo>
                  <a:pt x="2947316" y="0"/>
                </a:lnTo>
                <a:lnTo>
                  <a:pt x="2947316" y="3333745"/>
                </a:lnTo>
                <a:lnTo>
                  <a:pt x="0" y="33337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A03712-78C2-CB6E-FF02-F58A64EA73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024"/>
            <a:ext cx="1683058" cy="1683058"/>
          </a:xfrm>
          <a:prstGeom prst="rect">
            <a:avLst/>
          </a:prstGeom>
        </p:spPr>
      </p:pic>
      <p:pic>
        <p:nvPicPr>
          <p:cNvPr id="2" name="Picture 1" descr="A person holding a football&#10;&#10;Description automatically generated">
            <a:extLst>
              <a:ext uri="{FF2B5EF4-FFF2-40B4-BE49-F238E27FC236}">
                <a16:creationId xmlns:a16="http://schemas.microsoft.com/office/drawing/2014/main" id="{CE837D91-AF32-3B92-4834-A18F38A7A9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704" r="30101" b="55549"/>
          <a:stretch/>
        </p:blipFill>
        <p:spPr>
          <a:xfrm>
            <a:off x="6244163" y="2288357"/>
            <a:ext cx="2224726" cy="228128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5612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2F0525-C59A-07DC-9148-2D227686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9" name="Rectangle 1068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7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0BD9C-321D-77FA-2FAE-821536DC31D3}"/>
              </a:ext>
            </a:extLst>
          </p:cNvPr>
          <p:cNvSpPr txBox="1"/>
          <p:nvPr/>
        </p:nvSpPr>
        <p:spPr>
          <a:xfrm>
            <a:off x="681038" y="549249"/>
            <a:ext cx="3901827" cy="16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Beckomberga Maniacs</a:t>
            </a:r>
            <a:b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Amerikansk fotboll</a:t>
            </a:r>
          </a:p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 söker nya spelare!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526F-1E78-1CB2-4E21-EEEB545E9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r="-1" b="4542"/>
          <a:stretch/>
        </p:blipFill>
        <p:spPr>
          <a:xfrm>
            <a:off x="4871291" y="1"/>
            <a:ext cx="2450750" cy="222333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E848189-BFAE-CBAA-95CF-228E2E07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r="-2" b="-2"/>
          <a:stretch/>
        </p:blipFill>
        <p:spPr bwMode="auto">
          <a:xfrm>
            <a:off x="7465963" y="10"/>
            <a:ext cx="2440037" cy="16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041E6-12EA-6684-EAE0-5F0416DC83F8}"/>
              </a:ext>
            </a:extLst>
          </p:cNvPr>
          <p:cNvSpPr txBox="1"/>
          <p:nvPr/>
        </p:nvSpPr>
        <p:spPr>
          <a:xfrm>
            <a:off x="681038" y="2384215"/>
            <a:ext cx="3806121" cy="3744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9433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700" b="1" dirty="0"/>
              <a:t>Vinterträning inför säsongen 2025</a:t>
            </a:r>
          </a:p>
          <a:p>
            <a:pPr marL="194330" indent="-228600" defTabSz="914400">
              <a:lnSpc>
                <a:spcPct val="110000"/>
              </a:lnSpc>
              <a:spcAft>
                <a:spcPts val="1300"/>
              </a:spcAft>
              <a:buFont typeface="Arial" panose="020B0604020202020204" pitchFamily="34" charset="0"/>
              <a:buChar char="•"/>
              <a:defRPr/>
            </a:pPr>
            <a:r>
              <a:rPr lang="sv-SE" sz="1700" b="1" dirty="0"/>
              <a:t>Onsdagar </a:t>
            </a:r>
            <a:r>
              <a:rPr lang="sv-SE" sz="1700" b="1" dirty="0" err="1"/>
              <a:t>kl</a:t>
            </a:r>
            <a:r>
              <a:rPr lang="sv-SE" sz="1700" b="1" dirty="0"/>
              <a:t> 18:00-19:30 och söndagar </a:t>
            </a:r>
            <a:r>
              <a:rPr lang="sv-SE" sz="1700" b="1" dirty="0" err="1"/>
              <a:t>kl</a:t>
            </a:r>
            <a:r>
              <a:rPr lang="sv-SE" sz="1700" b="1" dirty="0"/>
              <a:t> 13:30-15:00,  Spånga fotbollshall</a:t>
            </a:r>
          </a:p>
          <a:p>
            <a:pPr marL="194330" indent="-228600" defTabSz="914400">
              <a:lnSpc>
                <a:spcPct val="110000"/>
              </a:lnSpc>
              <a:spcAft>
                <a:spcPts val="1300"/>
              </a:spcAft>
              <a:buFont typeface="Arial" panose="020B0604020202020204" pitchFamily="34" charset="0"/>
              <a:buChar char="•"/>
              <a:defRPr/>
            </a:pPr>
            <a:r>
              <a:rPr lang="sv-SE" sz="1700" b="1" dirty="0"/>
              <a:t>Killar och tjejer 9-17 år </a:t>
            </a:r>
            <a:br>
              <a:rPr lang="sv-SE" sz="1700" b="1" dirty="0"/>
            </a:br>
            <a:r>
              <a:rPr lang="sv-SE" sz="1700" b="1" dirty="0"/>
              <a:t>(U11, U13, U15 och U17)</a:t>
            </a:r>
          </a:p>
          <a:p>
            <a:pPr marL="194330" indent="-228600" defTabSz="914400">
              <a:lnSpc>
                <a:spcPct val="110000"/>
              </a:lnSpc>
              <a:spcAft>
                <a:spcPts val="1300"/>
              </a:spcAft>
              <a:buFont typeface="Arial" panose="020B0604020202020204" pitchFamily="34" charset="0"/>
              <a:buChar char="•"/>
              <a:defRPr/>
            </a:pPr>
            <a:r>
              <a:rPr lang="sv-SE" sz="1700" b="1" dirty="0"/>
              <a:t>Damlag 14-24 år</a:t>
            </a: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tabLst/>
              <a:defRPr/>
            </a:pPr>
            <a:r>
              <a:rPr kumimoji="0" lang="en-US" sz="13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Mer info </a:t>
            </a:r>
            <a:r>
              <a:rPr kumimoji="0" lang="en-US" sz="13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på</a:t>
            </a:r>
            <a:r>
              <a:rPr kumimoji="0" lang="en-US" sz="13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3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hemsidan</a:t>
            </a:r>
            <a:endParaRPr kumimoji="0" lang="en-US" sz="13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www.be-maniacs.se</a:t>
            </a:r>
          </a:p>
          <a:p>
            <a:pPr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tabLst/>
              <a:defRPr/>
            </a:pPr>
            <a:br>
              <a:rPr kumimoji="0" lang="en-US" sz="13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13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Anmälan</a:t>
            </a:r>
            <a:r>
              <a:rPr kumimoji="0" lang="en-US" sz="13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till </a:t>
            </a: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junior@be-maniacs.se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A39759B1-B5CA-C13D-545A-95DE7BF9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7" b="-4"/>
          <a:stretch/>
        </p:blipFill>
        <p:spPr bwMode="auto">
          <a:xfrm>
            <a:off x="4871292" y="2384215"/>
            <a:ext cx="2450750" cy="22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D198294-ADC0-1EF3-8177-05E561D1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4" r="-6" b="15310"/>
          <a:stretch/>
        </p:blipFill>
        <p:spPr bwMode="auto">
          <a:xfrm>
            <a:off x="7465962" y="1843285"/>
            <a:ext cx="2440038" cy="20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7A2528-6028-D309-07DB-837A16D18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6" r="-2" b="20730"/>
          <a:stretch/>
        </p:blipFill>
        <p:spPr bwMode="auto">
          <a:xfrm>
            <a:off x="4871291" y="4790113"/>
            <a:ext cx="2450750" cy="20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erson holding a football&#10;&#10;Description automatically generated">
            <a:extLst>
              <a:ext uri="{FF2B5EF4-FFF2-40B4-BE49-F238E27FC236}">
                <a16:creationId xmlns:a16="http://schemas.microsoft.com/office/drawing/2014/main" id="{84862D2F-7F7E-A780-BFCD-30E5A3B437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2" r="3" b="10875"/>
          <a:stretch/>
        </p:blipFill>
        <p:spPr>
          <a:xfrm>
            <a:off x="7465963" y="4079988"/>
            <a:ext cx="2440037" cy="2778013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547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E7B234-ACFF-4983-EFB7-A6628CE1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7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652F0-F751-C2C9-4B84-D922025651F7}"/>
              </a:ext>
            </a:extLst>
          </p:cNvPr>
          <p:cNvSpPr txBox="1"/>
          <p:nvPr/>
        </p:nvSpPr>
        <p:spPr>
          <a:xfrm>
            <a:off x="681038" y="549249"/>
            <a:ext cx="3901827" cy="16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Beckomberga Maniacs</a:t>
            </a:r>
            <a:b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Amerikansk fotboll</a:t>
            </a:r>
          </a:p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 söker nya spelare!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8548B5-5222-2F1F-98E6-0E3F25BF2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r="-1" b="4542"/>
          <a:stretch/>
        </p:blipFill>
        <p:spPr>
          <a:xfrm>
            <a:off x="4871291" y="1"/>
            <a:ext cx="2450750" cy="2223338"/>
          </a:xfrm>
          <a:prstGeom prst="rect">
            <a:avLst/>
          </a:prstGeom>
        </p:spPr>
      </p:pic>
      <p:pic>
        <p:nvPicPr>
          <p:cNvPr id="14" name="Picture 13" descr="A group of people playing football&#10;&#10;Description automatically generated">
            <a:extLst>
              <a:ext uri="{FF2B5EF4-FFF2-40B4-BE49-F238E27FC236}">
                <a16:creationId xmlns:a16="http://schemas.microsoft.com/office/drawing/2014/main" id="{0617C90A-DE50-0A8B-4694-1D9E8A41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r="-4" b="-4"/>
          <a:stretch/>
        </p:blipFill>
        <p:spPr>
          <a:xfrm>
            <a:off x="7465963" y="10"/>
            <a:ext cx="2440037" cy="1679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999720-5565-D80A-F8D0-48A1F7394A90}"/>
              </a:ext>
            </a:extLst>
          </p:cNvPr>
          <p:cNvSpPr txBox="1"/>
          <p:nvPr/>
        </p:nvSpPr>
        <p:spPr>
          <a:xfrm>
            <a:off x="681038" y="2384215"/>
            <a:ext cx="3901827" cy="3744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194330" marR="0" lvl="0" indent="-228600" defTabSz="914400" fontAlgn="auto">
              <a:lnSpc>
                <a:spcPct val="12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Vinterträning inför säsongen 2025</a:t>
            </a:r>
          </a:p>
          <a:p>
            <a:pPr marL="194330" marR="0" lvl="0" indent="-228600" defTabSz="914400" fontAlgn="auto">
              <a:lnSpc>
                <a:spcPct val="12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Onsdagar </a:t>
            </a:r>
            <a:r>
              <a:rPr kumimoji="0" lang="sv-SE" sz="2300" b="1" i="0" u="none" strike="noStrike" cap="none" spc="0" normalizeH="0" baseline="0" dirty="0" err="1">
                <a:ln>
                  <a:noFill/>
                </a:ln>
                <a:effectLst/>
                <a:uLnTx/>
                <a:uFillTx/>
              </a:rPr>
              <a:t>kl</a:t>
            </a:r>
            <a:r>
              <a:rPr kumimoji="0" lang="sv-SE" sz="2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 18:00-19:30 och söndagar </a:t>
            </a:r>
            <a:r>
              <a:rPr kumimoji="0" lang="sv-SE" sz="2300" b="1" i="0" u="none" strike="noStrike" cap="none" spc="0" normalizeH="0" baseline="0" dirty="0" err="1">
                <a:ln>
                  <a:noFill/>
                </a:ln>
                <a:effectLst/>
                <a:uLnTx/>
                <a:uFillTx/>
              </a:rPr>
              <a:t>kl</a:t>
            </a:r>
            <a:r>
              <a:rPr kumimoji="0" lang="sv-SE" sz="2300" b="1" i="0" u="none" strike="noStrike" cap="none" spc="0" normalizeH="0" baseline="0">
                <a:ln>
                  <a:noFill/>
                </a:ln>
                <a:effectLst/>
                <a:uLnTx/>
                <a:uFillTx/>
              </a:rPr>
              <a:t> 13:30-15:00,  </a:t>
            </a:r>
            <a:r>
              <a:rPr kumimoji="0" lang="sv-SE" sz="2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Spånga fotbollshall</a:t>
            </a:r>
          </a:p>
          <a:p>
            <a:pPr marL="194330" marR="0" lvl="0" indent="-228600" defTabSz="914400" fontAlgn="auto">
              <a:lnSpc>
                <a:spcPct val="12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Killar och tjejer 9-17 år </a:t>
            </a:r>
            <a:br>
              <a:rPr kumimoji="0" lang="sv-SE" sz="2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sv-SE" sz="2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(U11, U13, U15 och U17)</a:t>
            </a:r>
          </a:p>
          <a:p>
            <a:pPr marL="194330" marR="0" lvl="0" indent="-228600" defTabSz="914400" fontAlgn="auto">
              <a:lnSpc>
                <a:spcPct val="12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Damlag 14-24 år</a:t>
            </a: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1" i="0" u="none" strike="noStrike" cap="none" spc="0" normalizeH="0" baseline="0" dirty="0">
              <a:ln>
                <a:noFill/>
              </a:ln>
              <a:effectLst/>
              <a:uLnTx/>
              <a:uFillTx/>
            </a:endParaRPr>
          </a:p>
          <a:p>
            <a:pPr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tabLst/>
              <a:defRPr/>
            </a:pPr>
            <a:r>
              <a:rPr kumimoji="0" lang="sv-SE" sz="1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Mer info på hemsidan</a:t>
            </a: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www.be-maniacs.se</a:t>
            </a:r>
          </a:p>
          <a:p>
            <a:pPr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tabLst/>
              <a:defRPr/>
            </a:pPr>
            <a:br>
              <a:rPr kumimoji="0" lang="sv-SE" sz="1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sv-SE" sz="1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Anmälan till </a:t>
            </a: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junior@be-maniacs.se</a:t>
            </a:r>
          </a:p>
        </p:txBody>
      </p:sp>
      <p:pic>
        <p:nvPicPr>
          <p:cNvPr id="3" name="Picture 2" descr="A group of football players in black and purple uniforms&#10;&#10;Description automatically generated">
            <a:extLst>
              <a:ext uri="{FF2B5EF4-FFF2-40B4-BE49-F238E27FC236}">
                <a16:creationId xmlns:a16="http://schemas.microsoft.com/office/drawing/2014/main" id="{70A71706-1952-881A-AB9F-D13991403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r="16822" b="3"/>
          <a:stretch/>
        </p:blipFill>
        <p:spPr>
          <a:xfrm>
            <a:off x="4871292" y="2384215"/>
            <a:ext cx="2450750" cy="2234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179F9C-7998-9B53-C4A5-0B1754EB6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5" r="-6" b="15009"/>
          <a:stretch/>
        </p:blipFill>
        <p:spPr bwMode="auto">
          <a:xfrm>
            <a:off x="7465962" y="1843285"/>
            <a:ext cx="2440038" cy="20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F9CA3BE-309F-6CB0-6C7F-85658DE25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5" b="1"/>
          <a:stretch/>
        </p:blipFill>
        <p:spPr bwMode="auto">
          <a:xfrm>
            <a:off x="4871291" y="4790113"/>
            <a:ext cx="2450750" cy="20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holding a football&#10;&#10;Description automatically generated">
            <a:extLst>
              <a:ext uri="{FF2B5EF4-FFF2-40B4-BE49-F238E27FC236}">
                <a16:creationId xmlns:a16="http://schemas.microsoft.com/office/drawing/2014/main" id="{5FEF940C-811F-84C5-34FB-7FA123CAD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2" r="3" b="10875"/>
          <a:stretch/>
        </p:blipFill>
        <p:spPr>
          <a:xfrm>
            <a:off x="7465963" y="4079988"/>
            <a:ext cx="2440037" cy="2778013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007603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ÅF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D0D0"/>
      </a:accent1>
      <a:accent2>
        <a:srgbClr val="505050"/>
      </a:accent2>
      <a:accent3>
        <a:srgbClr val="000000"/>
      </a:accent3>
      <a:accent4>
        <a:srgbClr val="405040"/>
      </a:accent4>
      <a:accent5>
        <a:srgbClr val="405070"/>
      </a:accent5>
      <a:accent6>
        <a:srgbClr val="504030"/>
      </a:accent6>
      <a:hlink>
        <a:srgbClr val="0563C1"/>
      </a:hlink>
      <a:folHlink>
        <a:srgbClr val="954F72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1884FB4B-DA10-4449-97F4-551652AD0D4F}" vid="{8DFC19F8-823D-43EB-9EAB-5A9B7C1507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5317</TotalTime>
  <Words>295</Words>
  <Application>Microsoft Office PowerPoint</Application>
  <PresentationFormat>A4 Paper (210x297 mm)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Niclas Damsgaard</dc:creator>
  <cp:lastModifiedBy>Niclas Damsgaard</cp:lastModifiedBy>
  <cp:revision>1</cp:revision>
  <cp:lastPrinted>2024-10-31T12:08:15Z</cp:lastPrinted>
  <dcterms:created xsi:type="dcterms:W3CDTF">2024-10-28T16:47:37Z</dcterms:created>
  <dcterms:modified xsi:type="dcterms:W3CDTF">2024-11-02T08:57:45Z</dcterms:modified>
</cp:coreProperties>
</file>