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906000" cy="6858000" type="A4"/>
  <p:notesSz cx="6800850" cy="9807575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6797E-5194-481F-A122-6B9A45FC0D7E}" v="13" dt="2023-11-30T21:46:51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76" y="5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rjan Törmänen" userId="59cf43a0-2014-42ae-aef1-a952055b3464" providerId="ADAL" clId="{9A56797E-5194-481F-A122-6B9A45FC0D7E}"/>
    <pc:docChg chg="undo custSel addSld delSld modSld modNotesMaster modHandout">
      <pc:chgData name="Örjan Törmänen" userId="59cf43a0-2014-42ae-aef1-a952055b3464" providerId="ADAL" clId="{9A56797E-5194-481F-A122-6B9A45FC0D7E}" dt="2023-11-30T21:59:15.599" v="886" actId="478"/>
      <pc:docMkLst>
        <pc:docMk/>
      </pc:docMkLst>
      <pc:sldChg chg="modSp mod">
        <pc:chgData name="Örjan Törmänen" userId="59cf43a0-2014-42ae-aef1-a952055b3464" providerId="ADAL" clId="{9A56797E-5194-481F-A122-6B9A45FC0D7E}" dt="2023-10-27T09:48:29.801" v="317" actId="27636"/>
        <pc:sldMkLst>
          <pc:docMk/>
          <pc:sldMk cId="856127645" sldId="256"/>
        </pc:sldMkLst>
        <pc:spChg chg="mod">
          <ac:chgData name="Örjan Törmänen" userId="59cf43a0-2014-42ae-aef1-a952055b3464" providerId="ADAL" clId="{9A56797E-5194-481F-A122-6B9A45FC0D7E}" dt="2023-10-27T09:48:29.801" v="317" actId="27636"/>
          <ac:spMkLst>
            <pc:docMk/>
            <pc:sldMk cId="856127645" sldId="256"/>
            <ac:spMk id="5" creationId="{D144D4F2-392F-4D54-8482-915CD833B340}"/>
          </ac:spMkLst>
        </pc:spChg>
        <pc:spChg chg="mod">
          <ac:chgData name="Örjan Törmänen" userId="59cf43a0-2014-42ae-aef1-a952055b3464" providerId="ADAL" clId="{9A56797E-5194-481F-A122-6B9A45FC0D7E}" dt="2023-10-26T11:00:20.223" v="256" actId="207"/>
          <ac:spMkLst>
            <pc:docMk/>
            <pc:sldMk cId="856127645" sldId="256"/>
            <ac:spMk id="7" creationId="{A8FFBFA0-ED5D-4FD2-AB3C-AAFC9DC91171}"/>
          </ac:spMkLst>
        </pc:spChg>
      </pc:sldChg>
      <pc:sldChg chg="del">
        <pc:chgData name="Örjan Törmänen" userId="59cf43a0-2014-42ae-aef1-a952055b3464" providerId="ADAL" clId="{9A56797E-5194-481F-A122-6B9A45FC0D7E}" dt="2023-10-26T11:02:12.026" v="293" actId="47"/>
        <pc:sldMkLst>
          <pc:docMk/>
          <pc:sldMk cId="2761882927" sldId="257"/>
        </pc:sldMkLst>
      </pc:sldChg>
      <pc:sldChg chg="modSp mod">
        <pc:chgData name="Örjan Törmänen" userId="59cf43a0-2014-42ae-aef1-a952055b3464" providerId="ADAL" clId="{9A56797E-5194-481F-A122-6B9A45FC0D7E}" dt="2023-10-26T11:03:29.174" v="296" actId="20577"/>
        <pc:sldMkLst>
          <pc:docMk/>
          <pc:sldMk cId="3283017195" sldId="258"/>
        </pc:sldMkLst>
        <pc:spChg chg="mod">
          <ac:chgData name="Örjan Törmänen" userId="59cf43a0-2014-42ae-aef1-a952055b3464" providerId="ADAL" clId="{9A56797E-5194-481F-A122-6B9A45FC0D7E}" dt="2023-10-26T11:01:53.728" v="292" actId="20577"/>
          <ac:spMkLst>
            <pc:docMk/>
            <pc:sldMk cId="3283017195" sldId="258"/>
            <ac:spMk id="16" creationId="{081A4B2B-4816-41B7-8039-64847D0E93CD}"/>
          </ac:spMkLst>
        </pc:spChg>
        <pc:spChg chg="mod">
          <ac:chgData name="Örjan Törmänen" userId="59cf43a0-2014-42ae-aef1-a952055b3464" providerId="ADAL" clId="{9A56797E-5194-481F-A122-6B9A45FC0D7E}" dt="2023-10-26T11:03:29.174" v="296" actId="20577"/>
          <ac:spMkLst>
            <pc:docMk/>
            <pc:sldMk cId="3283017195" sldId="258"/>
            <ac:spMk id="17" creationId="{79C9FBF4-5B52-4C56-A55F-B879503E19A2}"/>
          </ac:spMkLst>
        </pc:spChg>
        <pc:picChg chg="mod">
          <ac:chgData name="Örjan Törmänen" userId="59cf43a0-2014-42ae-aef1-a952055b3464" providerId="ADAL" clId="{9A56797E-5194-481F-A122-6B9A45FC0D7E}" dt="2023-10-26T10:56:40.552" v="1" actId="1076"/>
          <ac:picMkLst>
            <pc:docMk/>
            <pc:sldMk cId="3283017195" sldId="258"/>
            <ac:picMk id="5" creationId="{3962C8D5-63D2-4FBD-AC8A-C93F941E0D79}"/>
          </ac:picMkLst>
        </pc:picChg>
      </pc:sldChg>
      <pc:sldChg chg="delSp mod">
        <pc:chgData name="Örjan Törmänen" userId="59cf43a0-2014-42ae-aef1-a952055b3464" providerId="ADAL" clId="{9A56797E-5194-481F-A122-6B9A45FC0D7E}" dt="2023-11-30T21:59:15.599" v="886" actId="478"/>
        <pc:sldMkLst>
          <pc:docMk/>
          <pc:sldMk cId="89511697" sldId="259"/>
        </pc:sldMkLst>
        <pc:picChg chg="del">
          <ac:chgData name="Örjan Törmänen" userId="59cf43a0-2014-42ae-aef1-a952055b3464" providerId="ADAL" clId="{9A56797E-5194-481F-A122-6B9A45FC0D7E}" dt="2023-11-30T21:59:15.599" v="886" actId="478"/>
          <ac:picMkLst>
            <pc:docMk/>
            <pc:sldMk cId="89511697" sldId="259"/>
            <ac:picMk id="2" creationId="{F20330BC-628B-1649-1B49-1ACFF708CEA3}"/>
          </ac:picMkLst>
        </pc:picChg>
      </pc:sldChg>
      <pc:sldChg chg="addSp delSp modSp new mod setBg">
        <pc:chgData name="Örjan Törmänen" userId="59cf43a0-2014-42ae-aef1-a952055b3464" providerId="ADAL" clId="{9A56797E-5194-481F-A122-6B9A45FC0D7E}" dt="2023-10-27T15:44:44.420" v="323" actId="27614"/>
        <pc:sldMkLst>
          <pc:docMk/>
          <pc:sldMk cId="852399005" sldId="261"/>
        </pc:sldMkLst>
        <pc:spChg chg="del">
          <ac:chgData name="Örjan Törmänen" userId="59cf43a0-2014-42ae-aef1-a952055b3464" providerId="ADAL" clId="{9A56797E-5194-481F-A122-6B9A45FC0D7E}" dt="2023-10-27T15:44:15.307" v="319" actId="478"/>
          <ac:spMkLst>
            <pc:docMk/>
            <pc:sldMk cId="852399005" sldId="261"/>
            <ac:spMk id="2" creationId="{4FA9E274-BC48-9CCA-B167-0B5C51FFDA68}"/>
          </ac:spMkLst>
        </pc:spChg>
        <pc:spChg chg="del">
          <ac:chgData name="Örjan Törmänen" userId="59cf43a0-2014-42ae-aef1-a952055b3464" providerId="ADAL" clId="{9A56797E-5194-481F-A122-6B9A45FC0D7E}" dt="2023-10-27T15:44:17.244" v="320" actId="478"/>
          <ac:spMkLst>
            <pc:docMk/>
            <pc:sldMk cId="852399005" sldId="261"/>
            <ac:spMk id="3" creationId="{7B9065AA-BB26-31D7-B411-7BA41E403C74}"/>
          </ac:spMkLst>
        </pc:spChg>
        <pc:spChg chg="add">
          <ac:chgData name="Örjan Törmänen" userId="59cf43a0-2014-42ae-aef1-a952055b3464" providerId="ADAL" clId="{9A56797E-5194-481F-A122-6B9A45FC0D7E}" dt="2023-10-27T15:44:35.419" v="322" actId="26606"/>
          <ac:spMkLst>
            <pc:docMk/>
            <pc:sldMk cId="852399005" sldId="261"/>
            <ac:spMk id="9" creationId="{AB8C311F-7253-4AED-9701-7FC0708C41C7}"/>
          </ac:spMkLst>
        </pc:spChg>
        <pc:spChg chg="add">
          <ac:chgData name="Örjan Törmänen" userId="59cf43a0-2014-42ae-aef1-a952055b3464" providerId="ADAL" clId="{9A56797E-5194-481F-A122-6B9A45FC0D7E}" dt="2023-10-27T15:44:35.419" v="322" actId="26606"/>
          <ac:spMkLst>
            <pc:docMk/>
            <pc:sldMk cId="852399005" sldId="261"/>
            <ac:spMk id="11" creationId="{E2384209-CB15-4CDF-9D31-C44FD9A3F20D}"/>
          </ac:spMkLst>
        </pc:spChg>
        <pc:spChg chg="add">
          <ac:chgData name="Örjan Törmänen" userId="59cf43a0-2014-42ae-aef1-a952055b3464" providerId="ADAL" clId="{9A56797E-5194-481F-A122-6B9A45FC0D7E}" dt="2023-10-27T15:44:35.419" v="322" actId="26606"/>
          <ac:spMkLst>
            <pc:docMk/>
            <pc:sldMk cId="852399005" sldId="261"/>
            <ac:spMk id="13" creationId="{2633B3B5-CC90-43F0-8714-D31D1F3F0209}"/>
          </ac:spMkLst>
        </pc:spChg>
        <pc:spChg chg="add">
          <ac:chgData name="Örjan Törmänen" userId="59cf43a0-2014-42ae-aef1-a952055b3464" providerId="ADAL" clId="{9A56797E-5194-481F-A122-6B9A45FC0D7E}" dt="2023-10-27T15:44:35.419" v="322" actId="26606"/>
          <ac:spMkLst>
            <pc:docMk/>
            <pc:sldMk cId="852399005" sldId="261"/>
            <ac:spMk id="15" creationId="{A8D57A06-A426-446D-B02C-A2DC6B62E45E}"/>
          </ac:spMkLst>
        </pc:spChg>
        <pc:picChg chg="add mod">
          <ac:chgData name="Örjan Törmänen" userId="59cf43a0-2014-42ae-aef1-a952055b3464" providerId="ADAL" clId="{9A56797E-5194-481F-A122-6B9A45FC0D7E}" dt="2023-10-27T15:44:44.420" v="323" actId="27614"/>
          <ac:picMkLst>
            <pc:docMk/>
            <pc:sldMk cId="852399005" sldId="261"/>
            <ac:picMk id="4" creationId="{8A6FA4A3-94FA-62D5-612B-E3C507A5BEFD}"/>
          </ac:picMkLst>
        </pc:picChg>
      </pc:sldChg>
      <pc:sldChg chg="addSp delSp modSp add mod setBg delDesignElem">
        <pc:chgData name="Örjan Törmänen" userId="59cf43a0-2014-42ae-aef1-a952055b3464" providerId="ADAL" clId="{9A56797E-5194-481F-A122-6B9A45FC0D7E}" dt="2023-11-30T21:58:01.490" v="885" actId="404"/>
        <pc:sldMkLst>
          <pc:docMk/>
          <pc:sldMk cId="1139708320" sldId="262"/>
        </pc:sldMkLst>
        <pc:spChg chg="del">
          <ac:chgData name="Örjan Törmänen" userId="59cf43a0-2014-42ae-aef1-a952055b3464" providerId="ADAL" clId="{9A56797E-5194-481F-A122-6B9A45FC0D7E}" dt="2023-11-30T21:40:56.488" v="326"/>
          <ac:spMkLst>
            <pc:docMk/>
            <pc:sldMk cId="1139708320" sldId="262"/>
            <ac:spMk id="10" creationId="{C700CD00-DF3E-4660-A6EC-A18C3B7F9E31}"/>
          </ac:spMkLst>
        </pc:spChg>
        <pc:spChg chg="mod">
          <ac:chgData name="Örjan Törmänen" userId="59cf43a0-2014-42ae-aef1-a952055b3464" providerId="ADAL" clId="{9A56797E-5194-481F-A122-6B9A45FC0D7E}" dt="2023-11-30T21:58:01.490" v="885" actId="404"/>
          <ac:spMkLst>
            <pc:docMk/>
            <pc:sldMk cId="1139708320" sldId="262"/>
            <ac:spMk id="16" creationId="{081A4B2B-4816-41B7-8039-64847D0E93CD}"/>
          </ac:spMkLst>
        </pc:spChg>
        <pc:spChg chg="del mod ord">
          <ac:chgData name="Örjan Törmänen" userId="59cf43a0-2014-42ae-aef1-a952055b3464" providerId="ADAL" clId="{9A56797E-5194-481F-A122-6B9A45FC0D7E}" dt="2023-11-30T21:45:43.140" v="803" actId="478"/>
          <ac:spMkLst>
            <pc:docMk/>
            <pc:sldMk cId="1139708320" sldId="262"/>
            <ac:spMk id="17" creationId="{79C9FBF4-5B52-4C56-A55F-B879503E19A2}"/>
          </ac:spMkLst>
        </pc:spChg>
        <pc:spChg chg="add del">
          <ac:chgData name="Örjan Törmänen" userId="59cf43a0-2014-42ae-aef1-a952055b3464" providerId="ADAL" clId="{9A56797E-5194-481F-A122-6B9A45FC0D7E}" dt="2023-11-30T21:41:40.356" v="330" actId="26606"/>
          <ac:spMkLst>
            <pc:docMk/>
            <pc:sldMk cId="1139708320" sldId="262"/>
            <ac:spMk id="22" creationId="{114C78B5-EC6B-4A39-8860-705100867457}"/>
          </ac:spMkLst>
        </pc:spChg>
        <pc:grpChg chg="del">
          <ac:chgData name="Örjan Törmänen" userId="59cf43a0-2014-42ae-aef1-a952055b3464" providerId="ADAL" clId="{9A56797E-5194-481F-A122-6B9A45FC0D7E}" dt="2023-11-30T21:40:56.488" v="326"/>
          <ac:grpSpMkLst>
            <pc:docMk/>
            <pc:sldMk cId="1139708320" sldId="262"/>
            <ac:grpSpMk id="12" creationId="{F9AB5DBD-0A57-4DBC-B49F-205E268F1FCB}"/>
          </ac:grpSpMkLst>
        </pc:grpChg>
        <pc:grpChg chg="add del">
          <ac:chgData name="Örjan Törmänen" userId="59cf43a0-2014-42ae-aef1-a952055b3464" providerId="ADAL" clId="{9A56797E-5194-481F-A122-6B9A45FC0D7E}" dt="2023-11-30T21:41:40.356" v="330" actId="26606"/>
          <ac:grpSpMkLst>
            <pc:docMk/>
            <pc:sldMk cId="1139708320" sldId="262"/>
            <ac:grpSpMk id="24" creationId="{A50943B0-FDF7-4C2C-B784-9208C945A8C3}"/>
          </ac:grpSpMkLst>
        </pc:grpChg>
        <pc:picChg chg="add mod">
          <ac:chgData name="Örjan Törmänen" userId="59cf43a0-2014-42ae-aef1-a952055b3464" providerId="ADAL" clId="{9A56797E-5194-481F-A122-6B9A45FC0D7E}" dt="2023-11-30T21:41:46.020" v="331" actId="1076"/>
          <ac:picMkLst>
            <pc:docMk/>
            <pc:sldMk cId="1139708320" sldId="262"/>
            <ac:picMk id="2" creationId="{9B2C802B-5B25-B3C2-E6EE-098E1CC02801}"/>
          </ac:picMkLst>
        </pc:picChg>
        <pc:picChg chg="mod ord">
          <ac:chgData name="Örjan Törmänen" userId="59cf43a0-2014-42ae-aef1-a952055b3464" providerId="ADAL" clId="{9A56797E-5194-481F-A122-6B9A45FC0D7E}" dt="2023-11-30T21:41:40.356" v="330" actId="26606"/>
          <ac:picMkLst>
            <pc:docMk/>
            <pc:sldMk cId="1139708320" sldId="262"/>
            <ac:picMk id="4" creationId="{2C19F247-A2B7-4F23-8316-7FAF13702C5E}"/>
          </ac:picMkLst>
        </pc:picChg>
        <pc:picChg chg="mod ord">
          <ac:chgData name="Örjan Törmänen" userId="59cf43a0-2014-42ae-aef1-a952055b3464" providerId="ADAL" clId="{9A56797E-5194-481F-A122-6B9A45FC0D7E}" dt="2023-11-30T21:41:40.356" v="330" actId="26606"/>
          <ac:picMkLst>
            <pc:docMk/>
            <pc:sldMk cId="1139708320" sldId="262"/>
            <ac:picMk id="5" creationId="{3962C8D5-63D2-4FBD-AC8A-C93F941E0D79}"/>
          </ac:picMkLst>
        </pc:picChg>
        <pc:picChg chg="mod">
          <ac:chgData name="Örjan Törmänen" userId="59cf43a0-2014-42ae-aef1-a952055b3464" providerId="ADAL" clId="{9A56797E-5194-481F-A122-6B9A45FC0D7E}" dt="2023-11-30T21:41:40.356" v="330" actId="26606"/>
          <ac:picMkLst>
            <pc:docMk/>
            <pc:sldMk cId="1139708320" sldId="262"/>
            <ac:picMk id="7" creationId="{4829DC70-4C40-064A-8097-6DF57E18BEA6}"/>
          </ac:picMkLst>
        </pc:picChg>
        <pc:picChg chg="del">
          <ac:chgData name="Örjan Törmänen" userId="59cf43a0-2014-42ae-aef1-a952055b3464" providerId="ADAL" clId="{9A56797E-5194-481F-A122-6B9A45FC0D7E}" dt="2023-11-30T21:41:09.633" v="327" actId="478"/>
          <ac:picMkLst>
            <pc:docMk/>
            <pc:sldMk cId="1139708320" sldId="262"/>
            <ac:picMk id="21" creationId="{7749FB0F-03FD-A913-BBE2-D4C80B16450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2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2243" y="0"/>
            <a:ext cx="2947035" cy="492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53C89-3010-4B6C-A7D5-B3EE9365F256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15497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2243" y="9315497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D97CF-3664-4D39-8060-645CFA076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90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2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3" y="0"/>
            <a:ext cx="2947035" cy="492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FFFA-3DED-42F8-A21D-E4394BF788DB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1225550"/>
            <a:ext cx="4778375" cy="3309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6" y="4719896"/>
            <a:ext cx="5440680" cy="38617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5497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3" y="9315497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0606A-BC7D-4D9F-96CB-91A5847AA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1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8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8ED5-5CC9-460C-A741-151091889248}" type="datetimeFigureOut">
              <a:rPr lang="en-GB" smtClean="0"/>
              <a:t>30/11/2023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be-maniacs.se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unior@be-maniacs.se" TargetMode="External"/><Relationship Id="rId5" Type="http://schemas.openxmlformats.org/officeDocument/2006/relationships/hyperlink" Target="http://www.be-maniacs.se/" TargetMode="External"/><Relationship Id="rId4" Type="http://schemas.openxmlformats.org/officeDocument/2006/relationships/hyperlink" Target="http://www.laget.se/AGEssing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4D4F2-392F-4D54-8482-915CD833B340}"/>
              </a:ext>
            </a:extLst>
          </p:cNvPr>
          <p:cNvSpPr txBox="1"/>
          <p:nvPr/>
        </p:nvSpPr>
        <p:spPr>
          <a:xfrm>
            <a:off x="-665825" y="4286160"/>
            <a:ext cx="6658251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Amerikansk fotboll</a:t>
            </a:r>
            <a:b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Anmäl er SMS: 0760-30 3105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www.be-maniacs.se</a:t>
            </a:r>
          </a:p>
        </p:txBody>
      </p:sp>
      <p:pic>
        <p:nvPicPr>
          <p:cNvPr id="1026" name="Picture 2" descr="COACH_red">
            <a:extLst>
              <a:ext uri="{FF2B5EF4-FFF2-40B4-BE49-F238E27FC236}">
                <a16:creationId xmlns:a16="http://schemas.microsoft.com/office/drawing/2014/main" id="{DBA0404C-0906-4CA3-BF16-9758BFB7A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8" b="-1"/>
          <a:stretch/>
        </p:blipFill>
        <p:spPr bwMode="auto">
          <a:xfrm>
            <a:off x="4" y="-1"/>
            <a:ext cx="487560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850D0B-B18C-4A3C-9E60-06561F8D6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r="29900" b="2"/>
          <a:stretch/>
        </p:blipFill>
        <p:spPr>
          <a:xfrm>
            <a:off x="5030386" y="-1"/>
            <a:ext cx="4875609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029" name="Group 7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906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FFBFA0-ED5D-4FD2-AB3C-AAFC9DC91171}"/>
              </a:ext>
            </a:extLst>
          </p:cNvPr>
          <p:cNvSpPr txBox="1"/>
          <p:nvPr/>
        </p:nvSpPr>
        <p:spPr>
          <a:xfrm>
            <a:off x="-1" y="5780099"/>
            <a:ext cx="4952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</a:rPr>
              <a:t>Öppna träningar hela vintern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Spånga Fotbollshall, 13:30-15:00</a:t>
            </a:r>
          </a:p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www.be-maniacs.se</a:t>
            </a:r>
            <a:endParaRPr lang="sv-SE" sz="16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sv-SE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D8193B-3A27-48C9-8EC5-9078A10A09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" y="0"/>
            <a:ext cx="1553592" cy="155359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193F1A1-C0AC-516B-DF46-2C1CE349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60" y="4286160"/>
            <a:ext cx="3245551" cy="24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2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00CD00-DF3E-4660-A6EC-A18C3B7F9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2C8D5-63D2-4FBD-AC8A-C93F941E0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" r="11541" b="3"/>
          <a:stretch/>
        </p:blipFill>
        <p:spPr>
          <a:xfrm>
            <a:off x="4" y="-483"/>
            <a:ext cx="4875609" cy="3342653"/>
          </a:xfrm>
          <a:custGeom>
            <a:avLst/>
            <a:gdLst/>
            <a:ahLst/>
            <a:cxnLst/>
            <a:rect l="l" t="t" r="r" b="b"/>
            <a:pathLst>
              <a:path w="6000749" h="3342653">
                <a:moveTo>
                  <a:pt x="0" y="0"/>
                </a:moveTo>
                <a:lnTo>
                  <a:pt x="6000749" y="0"/>
                </a:lnTo>
                <a:lnTo>
                  <a:pt x="6000749" y="3198652"/>
                </a:lnTo>
                <a:lnTo>
                  <a:pt x="5572124" y="3171203"/>
                </a:lnTo>
                <a:lnTo>
                  <a:pt x="0" y="3342653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19F247-A2B7-4F23-8316-7FAF13702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12726" b="1"/>
          <a:stretch/>
        </p:blipFill>
        <p:spPr>
          <a:xfrm>
            <a:off x="5030386" y="2"/>
            <a:ext cx="4875609" cy="3418853"/>
          </a:xfrm>
          <a:custGeom>
            <a:avLst/>
            <a:gdLst/>
            <a:ahLst/>
            <a:cxnLst/>
            <a:rect l="l" t="t" r="r" b="b"/>
            <a:pathLst>
              <a:path w="6000750" h="3418853">
                <a:moveTo>
                  <a:pt x="0" y="0"/>
                </a:moveTo>
                <a:lnTo>
                  <a:pt x="6000750" y="0"/>
                </a:lnTo>
                <a:lnTo>
                  <a:pt x="6000750" y="227978"/>
                </a:lnTo>
                <a:lnTo>
                  <a:pt x="6000750" y="2065168"/>
                </a:lnTo>
                <a:lnTo>
                  <a:pt x="6000750" y="3342653"/>
                </a:lnTo>
                <a:lnTo>
                  <a:pt x="3248025" y="3418853"/>
                </a:lnTo>
                <a:lnTo>
                  <a:pt x="0" y="3210852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AB5DBD-0A57-4DBC-B49F-205E268F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906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DE7FF6-DA62-40A9-8F5D-F82D3020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38D133-BB29-4B7D-AFB2-7D132F45A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1A4B2B-4816-41B7-8039-64847D0E93CD}"/>
              </a:ext>
            </a:extLst>
          </p:cNvPr>
          <p:cNvSpPr txBox="1"/>
          <p:nvPr/>
        </p:nvSpPr>
        <p:spPr>
          <a:xfrm>
            <a:off x="-279378" y="3590434"/>
            <a:ext cx="5828831" cy="218292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35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Amerikansk fotboll</a:t>
            </a:r>
            <a:b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nmäl er SMS: 076-030 3105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www.be-maniacs.se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C9FBF4-5B52-4C56-A55F-B879503E19A2}"/>
              </a:ext>
            </a:extLst>
          </p:cNvPr>
          <p:cNvSpPr txBox="1"/>
          <p:nvPr/>
        </p:nvSpPr>
        <p:spPr>
          <a:xfrm>
            <a:off x="253393" y="5927173"/>
            <a:ext cx="4368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ÖPPNA TRÄNINGAR – Prova På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Söndagar 13:30-15:00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Spånga fotbollshall, Start 12 november</a:t>
            </a:r>
          </a:p>
          <a:p>
            <a:pPr algn="ctr"/>
            <a:endParaRPr lang="sv-SE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829DC70-4C40-064A-8097-6DF57E18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7" y="3945871"/>
            <a:ext cx="3611418" cy="26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symbol, logo, graphics, font&#10;&#10;Description automatically generated">
            <a:extLst>
              <a:ext uri="{FF2B5EF4-FFF2-40B4-BE49-F238E27FC236}">
                <a16:creationId xmlns:a16="http://schemas.microsoft.com/office/drawing/2014/main" id="{7749FB0F-03FD-A913-BBE2-D4C80B1645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76" y="2290717"/>
            <a:ext cx="2041198" cy="20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1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D6857707-131D-4166-9345-80877B565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1" r="-1" b="53513"/>
          <a:stretch/>
        </p:blipFill>
        <p:spPr>
          <a:xfrm>
            <a:off x="3385284" y="10"/>
            <a:ext cx="6520715" cy="3067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D79B8C-E859-4C07-9C5A-3981F521C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5" b="41008"/>
          <a:stretch/>
        </p:blipFill>
        <p:spPr>
          <a:xfrm>
            <a:off x="20" y="3790950"/>
            <a:ext cx="6748442" cy="306705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472"/>
            <a:ext cx="4188806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E13B20-6A3B-472F-8B8B-0D0CE2886E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3" r="-2" b="-2"/>
          <a:stretch/>
        </p:blipFill>
        <p:spPr>
          <a:xfrm>
            <a:off x="20" y="1"/>
            <a:ext cx="4076373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5640" y="1563968"/>
            <a:ext cx="491036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B8962-1342-4895-949C-5573380E11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r="22817"/>
          <a:stretch/>
        </p:blipFill>
        <p:spPr>
          <a:xfrm>
            <a:off x="5105529" y="1699214"/>
            <a:ext cx="4800471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9808" y="1716727"/>
            <a:ext cx="371475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E76730-3032-4D05-8F12-46466F63D3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9" r="30327" b="-2"/>
          <a:stretch/>
        </p:blipFill>
        <p:spPr>
          <a:xfrm>
            <a:off x="2671251" y="1853886"/>
            <a:ext cx="3491865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51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4AAA6991-1DF8-455A-9991-7F52F9665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D6857707-131D-4166-9345-80877B5652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797"/>
          <a:stretch/>
        </p:blipFill>
        <p:spPr>
          <a:xfrm>
            <a:off x="260036" y="320039"/>
            <a:ext cx="3713676" cy="4128360"/>
          </a:xfrm>
          <a:prstGeom prst="rect">
            <a:avLst/>
          </a:prstGeom>
        </p:spPr>
      </p:pic>
      <p:pic>
        <p:nvPicPr>
          <p:cNvPr id="11" name="Picture 10" descr="A person jumping in the air with a football&#10;&#10;Description automatically generated with low confidence">
            <a:extLst>
              <a:ext uri="{FF2B5EF4-FFF2-40B4-BE49-F238E27FC236}">
                <a16:creationId xmlns:a16="http://schemas.microsoft.com/office/drawing/2014/main" id="{CAE76730-3032-4D05-8F12-46466F63D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2" r="39109" b="-1"/>
          <a:stretch/>
        </p:blipFill>
        <p:spPr>
          <a:xfrm>
            <a:off x="4036703" y="320039"/>
            <a:ext cx="1827657" cy="4128360"/>
          </a:xfrm>
          <a:prstGeom prst="rect">
            <a:avLst/>
          </a:prstGeom>
        </p:spPr>
      </p:pic>
      <p:pic>
        <p:nvPicPr>
          <p:cNvPr id="7" name="Picture 6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72D79B8C-E859-4C07-9C5A-3981F521CC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3" r="-2" b="24135"/>
          <a:stretch/>
        </p:blipFill>
        <p:spPr>
          <a:xfrm>
            <a:off x="260035" y="4540159"/>
            <a:ext cx="1827657" cy="1754580"/>
          </a:xfrm>
          <a:prstGeom prst="rect">
            <a:avLst/>
          </a:prstGeom>
        </p:spPr>
      </p:pic>
      <p:pic>
        <p:nvPicPr>
          <p:cNvPr id="3" name="Picture 2" descr="A group of people wearing football uniforms&#10;&#10;Description automatically generated with low confidence">
            <a:extLst>
              <a:ext uri="{FF2B5EF4-FFF2-40B4-BE49-F238E27FC236}">
                <a16:creationId xmlns:a16="http://schemas.microsoft.com/office/drawing/2014/main" id="{5ADB2ED3-24EB-733B-AAC4-3610BC0A40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1" r="16029" b="1"/>
          <a:stretch/>
        </p:blipFill>
        <p:spPr>
          <a:xfrm>
            <a:off x="2149101" y="4540159"/>
            <a:ext cx="3715259" cy="1754580"/>
          </a:xfrm>
          <a:prstGeom prst="rect">
            <a:avLst/>
          </a:prstGeom>
        </p:spPr>
      </p:pic>
      <p:pic>
        <p:nvPicPr>
          <p:cNvPr id="13" name="Picture 12" descr="A football player wearing a helmet&#10;&#10;Description automatically generated with medium confidence">
            <a:extLst>
              <a:ext uri="{FF2B5EF4-FFF2-40B4-BE49-F238E27FC236}">
                <a16:creationId xmlns:a16="http://schemas.microsoft.com/office/drawing/2014/main" id="{8FE13B20-6A3B-472F-8B8B-0D0CE2886E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r="6550" b="2"/>
          <a:stretch/>
        </p:blipFill>
        <p:spPr>
          <a:xfrm>
            <a:off x="5921435" y="320039"/>
            <a:ext cx="3715258" cy="59746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1F65C59-D2A8-DAE3-17B6-EFABE7148E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/>
          <a:stretch/>
        </p:blipFill>
        <p:spPr>
          <a:xfrm>
            <a:off x="3364638" y="1668203"/>
            <a:ext cx="3165872" cy="32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523689" y="-1523260"/>
            <a:ext cx="6858000" cy="9905377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877" y="0"/>
            <a:ext cx="7370061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06346" y="-542695"/>
            <a:ext cx="4894564" cy="990725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lage of a football player&#10;&#10;Description automatically generated">
            <a:extLst>
              <a:ext uri="{FF2B5EF4-FFF2-40B4-BE49-F238E27FC236}">
                <a16:creationId xmlns:a16="http://schemas.microsoft.com/office/drawing/2014/main" id="{8A6FA4A3-94FA-62D5-612B-E3C507A5B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" r="-1" b="-1"/>
          <a:stretch/>
        </p:blipFill>
        <p:spPr>
          <a:xfrm>
            <a:off x="371475" y="457200"/>
            <a:ext cx="91630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9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62C8D5-63D2-4FBD-AC8A-C93F941E0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" r="11541" b="3"/>
          <a:stretch/>
        </p:blipFill>
        <p:spPr>
          <a:xfrm>
            <a:off x="4" y="-483"/>
            <a:ext cx="4875609" cy="3342653"/>
          </a:xfrm>
          <a:custGeom>
            <a:avLst/>
            <a:gdLst/>
            <a:ahLst/>
            <a:cxnLst/>
            <a:rect l="l" t="t" r="r" b="b"/>
            <a:pathLst>
              <a:path w="6000749" h="3342653">
                <a:moveTo>
                  <a:pt x="0" y="0"/>
                </a:moveTo>
                <a:lnTo>
                  <a:pt x="6000749" y="0"/>
                </a:lnTo>
                <a:lnTo>
                  <a:pt x="6000749" y="3198652"/>
                </a:lnTo>
                <a:lnTo>
                  <a:pt x="5572124" y="3171203"/>
                </a:lnTo>
                <a:lnTo>
                  <a:pt x="0" y="3342653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19F247-A2B7-4F23-8316-7FAF13702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12726" b="1"/>
          <a:stretch/>
        </p:blipFill>
        <p:spPr>
          <a:xfrm>
            <a:off x="5030386" y="2"/>
            <a:ext cx="4875609" cy="3418853"/>
          </a:xfrm>
          <a:custGeom>
            <a:avLst/>
            <a:gdLst/>
            <a:ahLst/>
            <a:cxnLst/>
            <a:rect l="l" t="t" r="r" b="b"/>
            <a:pathLst>
              <a:path w="6000750" h="3418853">
                <a:moveTo>
                  <a:pt x="0" y="0"/>
                </a:moveTo>
                <a:lnTo>
                  <a:pt x="6000750" y="0"/>
                </a:lnTo>
                <a:lnTo>
                  <a:pt x="6000750" y="227978"/>
                </a:lnTo>
                <a:lnTo>
                  <a:pt x="6000750" y="2065168"/>
                </a:lnTo>
                <a:lnTo>
                  <a:pt x="6000750" y="3342653"/>
                </a:lnTo>
                <a:lnTo>
                  <a:pt x="3248025" y="3418853"/>
                </a:lnTo>
                <a:lnTo>
                  <a:pt x="0" y="3210852"/>
                </a:ln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1A4B2B-4816-41B7-8039-64847D0E93CD}"/>
              </a:ext>
            </a:extLst>
          </p:cNvPr>
          <p:cNvSpPr txBox="1"/>
          <p:nvPr/>
        </p:nvSpPr>
        <p:spPr>
          <a:xfrm>
            <a:off x="-279378" y="3590434"/>
            <a:ext cx="6120885" cy="303868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 err="1">
                <a:latin typeface="+mj-lt"/>
                <a:ea typeface="+mj-ea"/>
                <a:cs typeface="+mj-cs"/>
              </a:rPr>
              <a:t>Skollaget</a:t>
            </a:r>
            <a:r>
              <a:rPr lang="en-US" sz="3400" b="1" dirty="0">
                <a:latin typeface="+mj-lt"/>
                <a:ea typeface="+mj-ea"/>
                <a:cs typeface="+mj-cs"/>
              </a:rPr>
              <a:t> I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amerikansk</a:t>
            </a:r>
            <a:r>
              <a:rPr lang="en-US" sz="3400" b="1" dirty="0">
                <a:latin typeface="+mj-lt"/>
                <a:ea typeface="+mj-ea"/>
                <a:cs typeface="+mj-cs"/>
              </a:rPr>
              <a:t> fotboll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 err="1">
                <a:latin typeface="+mj-lt"/>
                <a:ea typeface="+mj-ea"/>
                <a:cs typeface="+mj-cs"/>
              </a:rPr>
              <a:t>Amerikanska</a:t>
            </a:r>
            <a:r>
              <a:rPr lang="en-US" sz="3400" b="1" dirty="0">
                <a:latin typeface="+mj-lt"/>
                <a:ea typeface="+mj-ea"/>
                <a:cs typeface="+mj-cs"/>
              </a:rPr>
              <a:t> </a:t>
            </a:r>
            <a:r>
              <a:rPr lang="en-US" sz="3400" b="1" dirty="0" err="1">
                <a:latin typeface="+mj-lt"/>
                <a:ea typeface="+mj-ea"/>
                <a:cs typeface="+mj-cs"/>
              </a:rPr>
              <a:t>Gymnasiet</a:t>
            </a:r>
            <a:endParaRPr lang="en-US" sz="3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Träningar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Inomhus</a:t>
            </a:r>
            <a:r>
              <a:rPr lang="en-US" sz="2400" b="1" dirty="0">
                <a:latin typeface="+mj-lt"/>
                <a:ea typeface="+mj-ea"/>
                <a:cs typeface="+mj-cs"/>
              </a:rPr>
              <a:t> I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vinter</a:t>
            </a:r>
            <a:r>
              <a:rPr lang="en-US" sz="2400" b="1" dirty="0"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Liljeholmshallen</a:t>
            </a:r>
            <a:endParaRPr lang="en-US" sz="2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Onsdagar</a:t>
            </a:r>
            <a:r>
              <a:rPr lang="en-US" sz="2400" b="1" dirty="0">
                <a:latin typeface="+mj-lt"/>
                <a:ea typeface="+mj-ea"/>
                <a:cs typeface="+mj-cs"/>
              </a:rPr>
              <a:t> 15:30-16:30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Start den 6 December (13, 20 December)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Efter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Nyår</a:t>
            </a:r>
            <a:r>
              <a:rPr lang="en-US" sz="2400" b="1" dirty="0">
                <a:latin typeface="+mj-lt"/>
                <a:ea typeface="+mj-ea"/>
                <a:cs typeface="+mj-cs"/>
              </a:rPr>
              <a:t> –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Omstart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Tisdagar</a:t>
            </a:r>
            <a:r>
              <a:rPr lang="en-US" sz="2400" b="1" dirty="0">
                <a:latin typeface="+mj-lt"/>
                <a:ea typeface="+mj-ea"/>
                <a:cs typeface="+mj-cs"/>
              </a:rPr>
              <a:t>, Start 16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januari</a:t>
            </a:r>
            <a:r>
              <a:rPr lang="en-US" sz="2400" b="1" dirty="0">
                <a:latin typeface="+mj-lt"/>
                <a:ea typeface="+mj-ea"/>
                <a:cs typeface="+mj-cs"/>
              </a:rPr>
              <a:t>, 15:30-16:30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Träningstider</a:t>
            </a:r>
            <a:r>
              <a:rPr lang="en-US" sz="2400" b="1" dirty="0">
                <a:latin typeface="+mj-lt"/>
                <a:ea typeface="+mj-ea"/>
                <a:cs typeface="+mj-cs"/>
              </a:rPr>
              <a:t>: </a:t>
            </a:r>
            <a:r>
              <a:rPr lang="en-US" sz="2400" b="1" dirty="0">
                <a:latin typeface="+mj-lt"/>
                <a:ea typeface="+mj-ea"/>
                <a:cs typeface="+mj-cs"/>
                <a:hlinkClick r:id="rId4"/>
              </a:rPr>
              <a:t>www.laget.se/AGEssingen</a:t>
            </a:r>
            <a:endParaRPr lang="en-US" sz="2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Tränarna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kommer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från</a:t>
            </a:r>
            <a:r>
              <a:rPr lang="en-US" sz="2400" b="1" dirty="0">
                <a:latin typeface="+mj-lt"/>
                <a:ea typeface="+mj-ea"/>
                <a:cs typeface="+mj-cs"/>
              </a:rPr>
              <a:t> Beckomberga Maniacs. </a:t>
            </a:r>
            <a:r>
              <a:rPr lang="en-US" sz="2400" b="1" dirty="0">
                <a:latin typeface="+mj-lt"/>
                <a:ea typeface="+mj-ea"/>
                <a:cs typeface="+mj-cs"/>
                <a:hlinkClick r:id="rId5"/>
              </a:rPr>
              <a:t>www.be-maniacs.se</a:t>
            </a:r>
            <a:endParaRPr lang="en-US" sz="2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Kontakt</a:t>
            </a:r>
            <a:r>
              <a:rPr lang="en-US" sz="2400" b="1" dirty="0">
                <a:latin typeface="+mj-lt"/>
                <a:ea typeface="+mj-ea"/>
                <a:cs typeface="+mj-cs"/>
              </a:rPr>
              <a:t>: </a:t>
            </a:r>
            <a:r>
              <a:rPr lang="sv-SE" sz="2400" b="1" dirty="0"/>
              <a:t>076-030 3105, </a:t>
            </a:r>
            <a:r>
              <a:rPr lang="sv-SE" sz="24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junior@be-maniacs.se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829DC70-4C40-064A-8097-6DF57E18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7" y="3945871"/>
            <a:ext cx="3611418" cy="26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ogotyp för Amerikanska Gymnasiet">
            <a:extLst>
              <a:ext uri="{FF2B5EF4-FFF2-40B4-BE49-F238E27FC236}">
                <a16:creationId xmlns:a16="http://schemas.microsoft.com/office/drawing/2014/main" id="{9B2C802B-5B25-B3C2-E6EE-098E1CC02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87"/>
          <a:stretch/>
        </p:blipFill>
        <p:spPr bwMode="auto">
          <a:xfrm>
            <a:off x="4470412" y="2719843"/>
            <a:ext cx="965176" cy="9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08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cd32760f5244355ec27b75f5b51d07bb36d9e77"/>
</p:tagLst>
</file>

<file path=ppt/theme/theme1.xml><?xml version="1.0" encoding="utf-8"?>
<a:theme xmlns:a="http://schemas.openxmlformats.org/drawingml/2006/main" name="Office Theme">
  <a:themeElements>
    <a:clrScheme name="ÅF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D0D0"/>
      </a:accent1>
      <a:accent2>
        <a:srgbClr val="505050"/>
      </a:accent2>
      <a:accent3>
        <a:srgbClr val="000000"/>
      </a:accent3>
      <a:accent4>
        <a:srgbClr val="405040"/>
      </a:accent4>
      <a:accent5>
        <a:srgbClr val="405070"/>
      </a:accent5>
      <a:accent6>
        <a:srgbClr val="504030"/>
      </a:accent6>
      <a:hlink>
        <a:srgbClr val="0563C1"/>
      </a:hlink>
      <a:folHlink>
        <a:srgbClr val="954F72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1884FB4B-DA10-4449-97F4-551652AD0D4F}" vid="{8DFC19F8-823D-43EB-9EAB-5A9B7C15071B}"/>
    </a:ext>
  </a:extLst>
</a:theme>
</file>

<file path=ppt/theme/theme2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119</Words>
  <Application>Microsoft Office PowerPoint</Application>
  <PresentationFormat>A4 Paper (210x297 mm)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Törmänen, Örjan</dc:creator>
  <cp:lastModifiedBy>Örjan Törmänen</cp:lastModifiedBy>
  <cp:revision>11</cp:revision>
  <cp:lastPrinted>2023-11-30T21:51:25Z</cp:lastPrinted>
  <dcterms:created xsi:type="dcterms:W3CDTF">2021-04-14T12:20:39Z</dcterms:created>
  <dcterms:modified xsi:type="dcterms:W3CDTF">2023-11-30T21:59:24Z</dcterms:modified>
</cp:coreProperties>
</file>