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9" r:id="rId4"/>
    <p:sldId id="257" r:id="rId5"/>
  </p:sldIdLst>
  <p:sldSz cx="9906000" cy="6858000" type="A4"/>
  <p:notesSz cx="6797675" cy="9926638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56E723-95D0-41EC-9D94-5594776C6D83}" v="26" dt="2023-05-03T16:07:41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14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örmänen, Örjan" userId="59cf43a0-2014-42ae-aef1-a952055b3464" providerId="ADAL" clId="{7D56E723-95D0-41EC-9D94-5594776C6D83}"/>
    <pc:docChg chg="undo redo custSel addSld modSld">
      <pc:chgData name="Törmänen, Örjan" userId="59cf43a0-2014-42ae-aef1-a952055b3464" providerId="ADAL" clId="{7D56E723-95D0-41EC-9D94-5594776C6D83}" dt="2023-05-23T19:05:23.841" v="515" actId="1076"/>
      <pc:docMkLst>
        <pc:docMk/>
      </pc:docMkLst>
      <pc:sldChg chg="addSp delSp modSp mod">
        <pc:chgData name="Törmänen, Örjan" userId="59cf43a0-2014-42ae-aef1-a952055b3464" providerId="ADAL" clId="{7D56E723-95D0-41EC-9D94-5594776C6D83}" dt="2023-05-03T15:23:18.044" v="427" actId="1036"/>
        <pc:sldMkLst>
          <pc:docMk/>
          <pc:sldMk cId="856127645" sldId="256"/>
        </pc:sldMkLst>
        <pc:spChg chg="mod">
          <ac:chgData name="Törmänen, Örjan" userId="59cf43a0-2014-42ae-aef1-a952055b3464" providerId="ADAL" clId="{7D56E723-95D0-41EC-9D94-5594776C6D83}" dt="2023-05-03T15:23:12.233" v="412" actId="1035"/>
          <ac:spMkLst>
            <pc:docMk/>
            <pc:sldMk cId="856127645" sldId="256"/>
            <ac:spMk id="5" creationId="{D144D4F2-392F-4D54-8482-915CD833B340}"/>
          </ac:spMkLst>
        </pc:spChg>
        <pc:spChg chg="mod">
          <ac:chgData name="Törmänen, Örjan" userId="59cf43a0-2014-42ae-aef1-a952055b3464" providerId="ADAL" clId="{7D56E723-95D0-41EC-9D94-5594776C6D83}" dt="2023-05-03T15:23:18.044" v="427" actId="1036"/>
          <ac:spMkLst>
            <pc:docMk/>
            <pc:sldMk cId="856127645" sldId="256"/>
            <ac:spMk id="7" creationId="{A8FFBFA0-ED5D-4FD2-AB3C-AAFC9DC91171}"/>
          </ac:spMkLst>
        </pc:spChg>
        <pc:spChg chg="del">
          <ac:chgData name="Törmänen, Örjan" userId="59cf43a0-2014-42ae-aef1-a952055b3464" providerId="ADAL" clId="{7D56E723-95D0-41EC-9D94-5594776C6D83}" dt="2023-05-03T15:11:31.147" v="1" actId="478"/>
          <ac:spMkLst>
            <pc:docMk/>
            <pc:sldMk cId="856127645" sldId="256"/>
            <ac:spMk id="23" creationId="{CF93BEBE-EACE-4AB4-8FB5-990DB704046A}"/>
          </ac:spMkLst>
        </pc:spChg>
        <pc:picChg chg="add mod">
          <ac:chgData name="Törmänen, Örjan" userId="59cf43a0-2014-42ae-aef1-a952055b3464" providerId="ADAL" clId="{7D56E723-95D0-41EC-9D94-5594776C6D83}" dt="2023-05-03T15:11:54.919" v="9" actId="1076"/>
          <ac:picMkLst>
            <pc:docMk/>
            <pc:sldMk cId="856127645" sldId="256"/>
            <ac:picMk id="2" creationId="{0193F1A1-C0AC-516B-DF46-2C1CE349745E}"/>
          </ac:picMkLst>
        </pc:picChg>
        <pc:picChg chg="del">
          <ac:chgData name="Törmänen, Örjan" userId="59cf43a0-2014-42ae-aef1-a952055b3464" providerId="ADAL" clId="{7D56E723-95D0-41EC-9D94-5594776C6D83}" dt="2023-05-03T15:09:43.845" v="0" actId="478"/>
          <ac:picMkLst>
            <pc:docMk/>
            <pc:sldMk cId="856127645" sldId="256"/>
            <ac:picMk id="6" creationId="{FA96C63F-5CA4-4B4D-813B-0B160F048970}"/>
          </ac:picMkLst>
        </pc:picChg>
        <pc:picChg chg="mod">
          <ac:chgData name="Törmänen, Örjan" userId="59cf43a0-2014-42ae-aef1-a952055b3464" providerId="ADAL" clId="{7D56E723-95D0-41EC-9D94-5594776C6D83}" dt="2023-05-03T15:20:29.373" v="319" actId="14100"/>
          <ac:picMkLst>
            <pc:docMk/>
            <pc:sldMk cId="856127645" sldId="256"/>
            <ac:picMk id="14" creationId="{FED8193B-3A27-48C9-8EC5-9078A10A09B5}"/>
          </ac:picMkLst>
        </pc:picChg>
      </pc:sldChg>
      <pc:sldChg chg="delSp modSp add setBg delDesignElem">
        <pc:chgData name="Törmänen, Örjan" userId="59cf43a0-2014-42ae-aef1-a952055b3464" providerId="ADAL" clId="{7D56E723-95D0-41EC-9D94-5594776C6D83}" dt="2023-05-03T16:04:35.589" v="439" actId="1076"/>
        <pc:sldMkLst>
          <pc:docMk/>
          <pc:sldMk cId="2761882927" sldId="257"/>
        </pc:sldMkLst>
        <pc:spChg chg="del">
          <ac:chgData name="Törmänen, Örjan" userId="59cf43a0-2014-42ae-aef1-a952055b3464" providerId="ADAL" clId="{7D56E723-95D0-41EC-9D94-5594776C6D83}" dt="2023-05-03T16:04:24.456" v="437"/>
          <ac:spMkLst>
            <pc:docMk/>
            <pc:sldMk cId="2761882927" sldId="257"/>
            <ac:spMk id="61" creationId="{FA511026-8542-4AC0-9F06-134A70850B60}"/>
          </ac:spMkLst>
        </pc:spChg>
        <pc:picChg chg="mod">
          <ac:chgData name="Törmänen, Örjan" userId="59cf43a0-2014-42ae-aef1-a952055b3464" providerId="ADAL" clId="{7D56E723-95D0-41EC-9D94-5594776C6D83}" dt="2023-05-03T16:04:35.589" v="439" actId="1076"/>
          <ac:picMkLst>
            <pc:docMk/>
            <pc:sldMk cId="2761882927" sldId="257"/>
            <ac:picMk id="5" creationId="{E69F9B4D-8FC8-4ACE-9239-444325E87E42}"/>
          </ac:picMkLst>
        </pc:picChg>
      </pc:sldChg>
      <pc:sldChg chg="addSp delSp modSp mod">
        <pc:chgData name="Törmänen, Örjan" userId="59cf43a0-2014-42ae-aef1-a952055b3464" providerId="ADAL" clId="{7D56E723-95D0-41EC-9D94-5594776C6D83}" dt="2023-05-23T19:05:23.841" v="515" actId="1076"/>
        <pc:sldMkLst>
          <pc:docMk/>
          <pc:sldMk cId="3283017195" sldId="258"/>
        </pc:sldMkLst>
        <pc:spChg chg="del">
          <ac:chgData name="Törmänen, Örjan" userId="59cf43a0-2014-42ae-aef1-a952055b3464" providerId="ADAL" clId="{7D56E723-95D0-41EC-9D94-5594776C6D83}" dt="2023-05-03T15:18:26.984" v="276" actId="478"/>
          <ac:spMkLst>
            <pc:docMk/>
            <pc:sldMk cId="3283017195" sldId="258"/>
            <ac:spMk id="3" creationId="{5A3E2060-820D-4234-B925-798BC8787522}"/>
          </ac:spMkLst>
        </pc:spChg>
        <pc:spChg chg="add del mod">
          <ac:chgData name="Törmänen, Örjan" userId="59cf43a0-2014-42ae-aef1-a952055b3464" providerId="ADAL" clId="{7D56E723-95D0-41EC-9D94-5594776C6D83}" dt="2023-05-03T15:18:57.575" v="280" actId="478"/>
          <ac:spMkLst>
            <pc:docMk/>
            <pc:sldMk cId="3283017195" sldId="258"/>
            <ac:spMk id="6" creationId="{830F81EC-BB5D-AC17-D643-6D172BD5A7D5}"/>
          </ac:spMkLst>
        </pc:spChg>
        <pc:spChg chg="mod">
          <ac:chgData name="Törmänen, Örjan" userId="59cf43a0-2014-42ae-aef1-a952055b3464" providerId="ADAL" clId="{7D56E723-95D0-41EC-9D94-5594776C6D83}" dt="2023-05-23T19:05:19.024" v="514" actId="1076"/>
          <ac:spMkLst>
            <pc:docMk/>
            <pc:sldMk cId="3283017195" sldId="258"/>
            <ac:spMk id="16" creationId="{081A4B2B-4816-41B7-8039-64847D0E93CD}"/>
          </ac:spMkLst>
        </pc:spChg>
        <pc:spChg chg="mod">
          <ac:chgData name="Törmänen, Örjan" userId="59cf43a0-2014-42ae-aef1-a952055b3464" providerId="ADAL" clId="{7D56E723-95D0-41EC-9D94-5594776C6D83}" dt="2023-05-23T19:05:23.841" v="515" actId="1076"/>
          <ac:spMkLst>
            <pc:docMk/>
            <pc:sldMk cId="3283017195" sldId="258"/>
            <ac:spMk id="17" creationId="{79C9FBF4-5B52-4C56-A55F-B879503E19A2}"/>
          </ac:spMkLst>
        </pc:spChg>
        <pc:picChg chg="add mod">
          <ac:chgData name="Törmänen, Örjan" userId="59cf43a0-2014-42ae-aef1-a952055b3464" providerId="ADAL" clId="{7D56E723-95D0-41EC-9D94-5594776C6D83}" dt="2023-05-03T16:06:05.984" v="456" actId="1076"/>
          <ac:picMkLst>
            <pc:docMk/>
            <pc:sldMk cId="3283017195" sldId="258"/>
            <ac:picMk id="7" creationId="{4829DC70-4C40-064A-8097-6DF57E18BEA6}"/>
          </ac:picMkLst>
        </pc:picChg>
        <pc:picChg chg="del mod">
          <ac:chgData name="Törmänen, Örjan" userId="59cf43a0-2014-42ae-aef1-a952055b3464" providerId="ADAL" clId="{7D56E723-95D0-41EC-9D94-5594776C6D83}" dt="2023-05-03T16:07:50.313" v="461" actId="478"/>
          <ac:picMkLst>
            <pc:docMk/>
            <pc:sldMk cId="3283017195" sldId="258"/>
            <ac:picMk id="9" creationId="{6DA705C1-ED5A-4508-8835-3DFD590942BF}"/>
          </ac:picMkLst>
        </pc:picChg>
        <pc:picChg chg="del">
          <ac:chgData name="Törmänen, Örjan" userId="59cf43a0-2014-42ae-aef1-a952055b3464" providerId="ADAL" clId="{7D56E723-95D0-41EC-9D94-5594776C6D83}" dt="2023-05-03T15:17:05.057" v="208" actId="478"/>
          <ac:picMkLst>
            <pc:docMk/>
            <pc:sldMk cId="3283017195" sldId="258"/>
            <ac:picMk id="11" creationId="{F2162946-26C8-46C8-AF4A-8510A65515EE}"/>
          </ac:picMkLst>
        </pc:picChg>
        <pc:picChg chg="add del mod">
          <ac:chgData name="Törmänen, Örjan" userId="59cf43a0-2014-42ae-aef1-a952055b3464" providerId="ADAL" clId="{7D56E723-95D0-41EC-9D94-5594776C6D83}" dt="2023-05-03T15:26:05.195" v="434" actId="931"/>
          <ac:picMkLst>
            <pc:docMk/>
            <pc:sldMk cId="3283017195" sldId="258"/>
            <ac:picMk id="15" creationId="{E3CC6738-26C6-4FCA-5ECF-741D1797C23B}"/>
          </ac:picMkLst>
        </pc:picChg>
        <pc:picChg chg="add mod">
          <ac:chgData name="Törmänen, Örjan" userId="59cf43a0-2014-42ae-aef1-a952055b3464" providerId="ADAL" clId="{7D56E723-95D0-41EC-9D94-5594776C6D83}" dt="2023-05-23T19:05:12.473" v="513" actId="1076"/>
          <ac:picMkLst>
            <pc:docMk/>
            <pc:sldMk cId="3283017195" sldId="258"/>
            <ac:picMk id="19" creationId="{8779FC3B-2859-89AE-ABDF-BFC27DCF55AA}"/>
          </ac:picMkLst>
        </pc:picChg>
        <pc:picChg chg="add mod">
          <ac:chgData name="Törmänen, Örjan" userId="59cf43a0-2014-42ae-aef1-a952055b3464" providerId="ADAL" clId="{7D56E723-95D0-41EC-9D94-5594776C6D83}" dt="2023-05-03T16:08:13.689" v="482" actId="1035"/>
          <ac:picMkLst>
            <pc:docMk/>
            <pc:sldMk cId="3283017195" sldId="258"/>
            <ac:picMk id="21" creationId="{7749FB0F-03FD-A913-BBE2-D4C80B164508}"/>
          </ac:picMkLst>
        </pc:picChg>
      </pc:sldChg>
      <pc:sldChg chg="addSp modSp">
        <pc:chgData name="Törmänen, Örjan" userId="59cf43a0-2014-42ae-aef1-a952055b3464" providerId="ADAL" clId="{7D56E723-95D0-41EC-9D94-5594776C6D83}" dt="2023-05-03T16:04:13.890" v="435"/>
        <pc:sldMkLst>
          <pc:docMk/>
          <pc:sldMk cId="89511697" sldId="259"/>
        </pc:sldMkLst>
        <pc:picChg chg="add mod">
          <ac:chgData name="Törmänen, Örjan" userId="59cf43a0-2014-42ae-aef1-a952055b3464" providerId="ADAL" clId="{7D56E723-95D0-41EC-9D94-5594776C6D83}" dt="2023-05-03T16:04:13.890" v="435"/>
          <ac:picMkLst>
            <pc:docMk/>
            <pc:sldMk cId="89511697" sldId="259"/>
            <ac:picMk id="2" creationId="{F20330BC-628B-1649-1B49-1ACFF708CEA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53C89-3010-4B6C-A7D5-B3EE9365F256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D97CF-3664-4D39-8060-645CFA076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890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DFFFA-3DED-42F8-A21D-E4394BF788DB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0606A-BC7D-4D9F-96CB-91A5847AA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8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51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47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34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8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81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15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31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48ED5-5CC9-460C-A741-151091889248}" type="datetimeFigureOut">
              <a:rPr lang="en-GB" smtClean="0"/>
              <a:t>03/05/2023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10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://www.be-maniacs.s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mailto:junior@be-maniacs.se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44D4F2-392F-4D54-8482-915CD833B340}"/>
              </a:ext>
            </a:extLst>
          </p:cNvPr>
          <p:cNvSpPr txBox="1"/>
          <p:nvPr/>
        </p:nvSpPr>
        <p:spPr>
          <a:xfrm>
            <a:off x="1" y="4250247"/>
            <a:ext cx="4953000" cy="14004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5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Amerikansk</a:t>
            </a:r>
            <a:r>
              <a:rPr lang="en-US" sz="35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fotboll</a:t>
            </a:r>
            <a:br>
              <a:rPr lang="en-US" sz="35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en-US" sz="35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www.be-maniacs.se</a:t>
            </a:r>
            <a:r>
              <a:rPr lang="en-US" sz="35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026" name="Picture 2" descr="COACH_red">
            <a:extLst>
              <a:ext uri="{FF2B5EF4-FFF2-40B4-BE49-F238E27FC236}">
                <a16:creationId xmlns:a16="http://schemas.microsoft.com/office/drawing/2014/main" id="{DBA0404C-0906-4CA3-BF16-9758BFB7A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8" b="-1"/>
          <a:stretch/>
        </p:blipFill>
        <p:spPr bwMode="auto">
          <a:xfrm>
            <a:off x="4" y="-1"/>
            <a:ext cx="487560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850D0B-B18C-4A3C-9E60-06561F8D60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1" r="29900" b="2"/>
          <a:stretch/>
        </p:blipFill>
        <p:spPr>
          <a:xfrm>
            <a:off x="5030386" y="-1"/>
            <a:ext cx="4875609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029" name="Group 72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906000" cy="757168"/>
            <a:chOff x="0" y="2959818"/>
            <a:chExt cx="12192000" cy="757168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8FFBFA0-ED5D-4FD2-AB3C-AAFC9DC91171}"/>
              </a:ext>
            </a:extLst>
          </p:cNvPr>
          <p:cNvSpPr txBox="1"/>
          <p:nvPr/>
        </p:nvSpPr>
        <p:spPr>
          <a:xfrm>
            <a:off x="-1" y="5833367"/>
            <a:ext cx="4952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>
                <a:solidFill>
                  <a:schemeClr val="bg1"/>
                </a:solidFill>
              </a:rPr>
              <a:t>VÄLKOMMEN ATT PROVA PÅ</a:t>
            </a:r>
          </a:p>
          <a:p>
            <a:pPr algn="ctr"/>
            <a:r>
              <a:rPr lang="sv-SE" sz="1600" b="1" dirty="0">
                <a:solidFill>
                  <a:schemeClr val="bg1"/>
                </a:solidFill>
              </a:rPr>
              <a:t>Maniacs tränar i Blackeberg och på Ekerö</a:t>
            </a:r>
          </a:p>
          <a:p>
            <a:pPr algn="ctr"/>
            <a:r>
              <a:rPr lang="sv-SE" sz="1600" b="1" dirty="0">
                <a:solidFill>
                  <a:schemeClr val="bg1"/>
                </a:solidFill>
              </a:rPr>
              <a:t>Ålder 9-13 år</a:t>
            </a:r>
          </a:p>
          <a:p>
            <a:pPr algn="ctr"/>
            <a:endParaRPr lang="sv-SE" sz="1600" b="1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D8193B-3A27-48C9-8EC5-9078A10A09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4" y="0"/>
            <a:ext cx="1553592" cy="155359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193F1A1-C0AC-516B-DF46-2C1CE3497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260" y="4286160"/>
            <a:ext cx="3245551" cy="24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12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00CD00-DF3E-4660-A6EC-A18C3B7F9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62C8D5-63D2-4FBD-AC8A-C93F941E0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" r="11541" b="3"/>
          <a:stretch/>
        </p:blipFill>
        <p:spPr>
          <a:xfrm>
            <a:off x="4" y="-483"/>
            <a:ext cx="4875609" cy="3342653"/>
          </a:xfrm>
          <a:custGeom>
            <a:avLst/>
            <a:gdLst/>
            <a:ahLst/>
            <a:cxnLst/>
            <a:rect l="l" t="t" r="r" b="b"/>
            <a:pathLst>
              <a:path w="6000749" h="3342653">
                <a:moveTo>
                  <a:pt x="0" y="0"/>
                </a:moveTo>
                <a:lnTo>
                  <a:pt x="6000749" y="0"/>
                </a:lnTo>
                <a:lnTo>
                  <a:pt x="6000749" y="3198652"/>
                </a:lnTo>
                <a:lnTo>
                  <a:pt x="5572124" y="3171203"/>
                </a:lnTo>
                <a:lnTo>
                  <a:pt x="0" y="3342653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19F247-A2B7-4F23-8316-7FAF13702C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3" r="12726" b="1"/>
          <a:stretch/>
        </p:blipFill>
        <p:spPr>
          <a:xfrm>
            <a:off x="5030386" y="2"/>
            <a:ext cx="4875609" cy="3418853"/>
          </a:xfrm>
          <a:custGeom>
            <a:avLst/>
            <a:gdLst/>
            <a:ahLst/>
            <a:cxnLst/>
            <a:rect l="l" t="t" r="r" b="b"/>
            <a:pathLst>
              <a:path w="6000750" h="3418853">
                <a:moveTo>
                  <a:pt x="0" y="0"/>
                </a:moveTo>
                <a:lnTo>
                  <a:pt x="6000750" y="0"/>
                </a:lnTo>
                <a:lnTo>
                  <a:pt x="6000750" y="227978"/>
                </a:lnTo>
                <a:lnTo>
                  <a:pt x="6000750" y="2065168"/>
                </a:lnTo>
                <a:lnTo>
                  <a:pt x="6000750" y="3342653"/>
                </a:lnTo>
                <a:lnTo>
                  <a:pt x="3248025" y="3418853"/>
                </a:lnTo>
                <a:lnTo>
                  <a:pt x="0" y="3210852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9AB5DBD-0A57-4DBC-B49F-205E268F1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9906000" cy="757168"/>
            <a:chOff x="0" y="2959818"/>
            <a:chExt cx="12192000" cy="75716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DE7FF6-DA62-40A9-8F5D-F82D3020F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D38D133-BB29-4B7D-AFB2-7D132F45A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81A4B2B-4816-41B7-8039-64847D0E93CD}"/>
              </a:ext>
            </a:extLst>
          </p:cNvPr>
          <p:cNvSpPr txBox="1"/>
          <p:nvPr/>
        </p:nvSpPr>
        <p:spPr>
          <a:xfrm>
            <a:off x="-19206" y="3870561"/>
            <a:ext cx="5412328" cy="218292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35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5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Amerikansk</a:t>
            </a:r>
            <a:r>
              <a:rPr lang="en-US" sz="35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fotboll</a:t>
            </a:r>
            <a:br>
              <a:rPr lang="en-US" sz="35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000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www.be-maniacs.com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/ekero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5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Barn och </a:t>
            </a:r>
            <a:r>
              <a:rPr lang="en-US" sz="35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ungdomar</a:t>
            </a:r>
            <a:endParaRPr lang="en-US" sz="35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C9FBF4-5B52-4C56-A55F-B879503E19A2}"/>
              </a:ext>
            </a:extLst>
          </p:cNvPr>
          <p:cNvSpPr txBox="1"/>
          <p:nvPr/>
        </p:nvSpPr>
        <p:spPr>
          <a:xfrm>
            <a:off x="358368" y="6105895"/>
            <a:ext cx="4368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bg1"/>
                </a:solidFill>
              </a:rPr>
              <a:t>VÄLKOMMEN ATT PRÖVA PÅ</a:t>
            </a:r>
          </a:p>
          <a:p>
            <a:pPr algn="ctr"/>
            <a:r>
              <a:rPr lang="sv-SE" sz="1400" b="1" dirty="0">
                <a:solidFill>
                  <a:schemeClr val="bg1"/>
                </a:solidFill>
              </a:rPr>
              <a:t>Vi tränar i Blackeberg och på Ekerö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829DC70-4C40-064A-8097-6DF57E18B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57" y="3945871"/>
            <a:ext cx="3611418" cy="268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qr code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8779FC3B-2859-89AE-ABDF-BFC27DCF55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64" y="5510874"/>
            <a:ext cx="1299153" cy="1496192"/>
          </a:xfrm>
          <a:prstGeom prst="rect">
            <a:avLst/>
          </a:prstGeom>
        </p:spPr>
      </p:pic>
      <p:pic>
        <p:nvPicPr>
          <p:cNvPr id="21" name="Picture 20" descr="A picture containing symbol, logo, graphics, font&#10;&#10;Description automatically generated">
            <a:extLst>
              <a:ext uri="{FF2B5EF4-FFF2-40B4-BE49-F238E27FC236}">
                <a16:creationId xmlns:a16="http://schemas.microsoft.com/office/drawing/2014/main" id="{7749FB0F-03FD-A913-BBE2-D4C80B1645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798" y="2290717"/>
            <a:ext cx="2041198" cy="204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17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grass, outdoor, tree, person&#10;&#10;Description automatically generated">
            <a:extLst>
              <a:ext uri="{FF2B5EF4-FFF2-40B4-BE49-F238E27FC236}">
                <a16:creationId xmlns:a16="http://schemas.microsoft.com/office/drawing/2014/main" id="{D6857707-131D-4166-9345-80877B5652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1" r="-1" b="53513"/>
          <a:stretch/>
        </p:blipFill>
        <p:spPr>
          <a:xfrm>
            <a:off x="3385284" y="10"/>
            <a:ext cx="6520715" cy="3067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D79B8C-E859-4C07-9C5A-3981F521CC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5" b="41008"/>
          <a:stretch/>
        </p:blipFill>
        <p:spPr>
          <a:xfrm>
            <a:off x="20" y="3790950"/>
            <a:ext cx="6748442" cy="3067051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472"/>
            <a:ext cx="4188806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E13B20-6A3B-472F-8B8B-0D0CE2886E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3" r="-2" b="-2"/>
          <a:stretch/>
        </p:blipFill>
        <p:spPr>
          <a:xfrm>
            <a:off x="20" y="1"/>
            <a:ext cx="4076373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5640" y="1563968"/>
            <a:ext cx="491036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EB8962-1342-4895-949C-5573380E11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2" r="22817"/>
          <a:stretch/>
        </p:blipFill>
        <p:spPr>
          <a:xfrm>
            <a:off x="5105529" y="1699214"/>
            <a:ext cx="4800471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59808" y="1716727"/>
            <a:ext cx="371475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E76730-3032-4D05-8F12-46466F63D3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9" r="30327" b="-2"/>
          <a:stretch/>
        </p:blipFill>
        <p:spPr>
          <a:xfrm>
            <a:off x="2671251" y="1853886"/>
            <a:ext cx="3491865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</p:spPr>
      </p:pic>
      <p:pic>
        <p:nvPicPr>
          <p:cNvPr id="2" name="Picture 1" descr="Qr code&#10;&#10;Description automatically generated">
            <a:extLst>
              <a:ext uri="{FF2B5EF4-FFF2-40B4-BE49-F238E27FC236}">
                <a16:creationId xmlns:a16="http://schemas.microsoft.com/office/drawing/2014/main" id="{F20330BC-628B-1649-1B49-1ACFF708CE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66" y="8114174"/>
            <a:ext cx="3147842" cy="314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1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3F6D9CA-9573-4475-947E-7DAE63018E65-L0-001" descr="image1.jpeg">
            <a:extLst>
              <a:ext uri="{FF2B5EF4-FFF2-40B4-BE49-F238E27FC236}">
                <a16:creationId xmlns:a16="http://schemas.microsoft.com/office/drawing/2014/main" id="{E69F9B4D-8FC8-4ACE-9239-444325E87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2" r="-1" b="20544"/>
          <a:stretch/>
        </p:blipFill>
        <p:spPr bwMode="auto">
          <a:xfrm>
            <a:off x="61683" y="6"/>
            <a:ext cx="9782646" cy="685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7ACE5B-1F40-4940-ABE7-1CEC8AA4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16" y="304417"/>
            <a:ext cx="7910425" cy="1906863"/>
          </a:xfrm>
        </p:spPr>
        <p:txBody>
          <a:bodyPr anchor="b">
            <a:normAutofit fontScale="90000"/>
          </a:bodyPr>
          <a:lstStyle/>
          <a:p>
            <a:r>
              <a:rPr lang="sv-SE" sz="4987" b="1" dirty="0"/>
              <a:t>AMERIKANSK FOTBOLL</a:t>
            </a:r>
            <a:br>
              <a:rPr lang="sv-SE" sz="4987" b="1" dirty="0"/>
            </a:br>
            <a:r>
              <a:rPr lang="sv-SE" sz="2241" b="1" dirty="0"/>
              <a:t>för barn och ungdom</a:t>
            </a:r>
            <a:br>
              <a:rPr lang="sv-SE" sz="4034" b="1" dirty="0"/>
            </a:br>
            <a:br>
              <a:rPr lang="sv-SE" sz="4034" b="1" dirty="0"/>
            </a:br>
            <a:r>
              <a:rPr lang="sv-SE" sz="4482" b="1" dirty="0"/>
              <a:t>KASTA, FÅNGA, TACKLA</a:t>
            </a:r>
            <a:endParaRPr lang="sv-SE" sz="4034" b="1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0966D34-A62C-481F-8B18-DECB71ECA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381"/>
          <a:stretch/>
        </p:blipFill>
        <p:spPr bwMode="auto">
          <a:xfrm>
            <a:off x="6056081" y="2194226"/>
            <a:ext cx="3755358" cy="4704477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70139BB2-4943-4F61-89B3-D1CD0FE32E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83" y="4546464"/>
            <a:ext cx="1763771" cy="17637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77A18-02D3-44C3-AE0F-81F8F3E07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472" y="2530567"/>
            <a:ext cx="4565167" cy="34655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336"/>
              </a:spcAft>
              <a:buNone/>
            </a:pPr>
            <a:r>
              <a:rPr lang="sv-SE" sz="1793" b="1" dirty="0"/>
              <a:t>VILL DU PROVA PÅ?</a:t>
            </a:r>
            <a:br>
              <a:rPr lang="sv-SE" sz="1793" b="1" dirty="0"/>
            </a:br>
            <a:br>
              <a:rPr lang="sv-SE" sz="1793" b="1" dirty="0"/>
            </a:br>
            <a:r>
              <a:rPr lang="sv-SE" sz="1793" b="1" dirty="0"/>
              <a:t>MEJLA:</a:t>
            </a:r>
          </a:p>
          <a:p>
            <a:pPr marL="0" indent="0">
              <a:spcBef>
                <a:spcPts val="0"/>
              </a:spcBef>
              <a:spcAft>
                <a:spcPts val="336"/>
              </a:spcAft>
              <a:buNone/>
            </a:pPr>
            <a:r>
              <a:rPr lang="sv-SE" sz="1793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junior@be-maniacs.se</a:t>
            </a:r>
            <a:br>
              <a:rPr lang="sv-SE" sz="1793" dirty="0"/>
            </a:br>
            <a:endParaRPr lang="sv-SE" sz="1793" dirty="0"/>
          </a:p>
          <a:p>
            <a:pPr marL="0" indent="0">
              <a:spcBef>
                <a:spcPts val="0"/>
              </a:spcBef>
              <a:spcAft>
                <a:spcPts val="336"/>
              </a:spcAft>
              <a:buNone/>
            </a:pPr>
            <a:r>
              <a:rPr lang="sv-SE" sz="1793" b="1" dirty="0"/>
              <a:t>Mer info i QR koden</a:t>
            </a:r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82610AEF-3BB2-4593-A5F8-B8ADCD8A92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2"/>
          <a:stretch/>
        </p:blipFill>
        <p:spPr>
          <a:xfrm>
            <a:off x="7223182" y="263294"/>
            <a:ext cx="2615853" cy="270880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4117CDB-DD4D-45EC-9A44-656C99F47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490" y="4730888"/>
            <a:ext cx="2112374" cy="156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2B3C61-EA78-4FF2-9CC3-797E4F2840C0}"/>
              </a:ext>
            </a:extLst>
          </p:cNvPr>
          <p:cNvSpPr txBox="1"/>
          <p:nvPr/>
        </p:nvSpPr>
        <p:spPr>
          <a:xfrm>
            <a:off x="288471" y="6519888"/>
            <a:ext cx="5727579" cy="247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9" dirty="0"/>
              <a:t>BECKOMBERGA MANIACS – DIN LOKALA FOOTBALL FÖRENING – www.be-maniacs.se</a:t>
            </a:r>
          </a:p>
        </p:txBody>
      </p:sp>
    </p:spTree>
    <p:extLst>
      <p:ext uri="{BB962C8B-B14F-4D97-AF65-F5344CB8AC3E}">
        <p14:creationId xmlns:p14="http://schemas.microsoft.com/office/powerpoint/2010/main" val="27618829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cd32760f5244355ec27b75f5b51d07bb36d9e77"/>
</p:tagLst>
</file>

<file path=ppt/theme/theme1.xml><?xml version="1.0" encoding="utf-8"?>
<a:theme xmlns:a="http://schemas.openxmlformats.org/drawingml/2006/main" name="Office Theme">
  <a:themeElements>
    <a:clrScheme name="ÅF_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D0D0"/>
      </a:accent1>
      <a:accent2>
        <a:srgbClr val="505050"/>
      </a:accent2>
      <a:accent3>
        <a:srgbClr val="000000"/>
      </a:accent3>
      <a:accent4>
        <a:srgbClr val="405040"/>
      </a:accent4>
      <a:accent5>
        <a:srgbClr val="405070"/>
      </a:accent5>
      <a:accent6>
        <a:srgbClr val="504030"/>
      </a:accent6>
      <a:hlink>
        <a:srgbClr val="0563C1"/>
      </a:hlink>
      <a:folHlink>
        <a:srgbClr val="954F72"/>
      </a:folHlink>
    </a:clrScheme>
    <a:fontScheme name="ÅF_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1884FB4B-DA10-4449-97F4-551652AD0D4F}" vid="{8DFC19F8-823D-43EB-9EAB-5A9B7C15071B}"/>
    </a:ext>
  </a:extLst>
</a:theme>
</file>

<file path=ppt/theme/theme2.xml><?xml version="1.0" encoding="utf-8"?>
<a:theme xmlns:a="http://schemas.openxmlformats.org/drawingml/2006/main" name="Office Theme">
  <a:themeElements>
    <a:clrScheme name="ÅF">
      <a:dk1>
        <a:sysClr val="windowText" lastClr="000000"/>
      </a:dk1>
      <a:lt1>
        <a:sysClr val="window" lastClr="FFFFFF"/>
      </a:lt1>
      <a:dk2>
        <a:srgbClr val="506070"/>
      </a:dk2>
      <a:lt2>
        <a:srgbClr val="C0B0A0"/>
      </a:lt2>
      <a:accent1>
        <a:srgbClr val="FB4357"/>
      </a:accent1>
      <a:accent2>
        <a:srgbClr val="0039A6"/>
      </a:accent2>
      <a:accent3>
        <a:srgbClr val="0096DB"/>
      </a:accent3>
      <a:accent4>
        <a:srgbClr val="00B1AC"/>
      </a:accent4>
      <a:accent5>
        <a:srgbClr val="66BC29"/>
      </a:accent5>
      <a:accent6>
        <a:srgbClr val="AC27A8"/>
      </a:accent6>
      <a:hlink>
        <a:srgbClr val="5F5F5F"/>
      </a:hlink>
      <a:folHlink>
        <a:srgbClr val="919191"/>
      </a:folHlink>
    </a:clrScheme>
    <a:fontScheme name="ÅF_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ÅF">
      <a:dk1>
        <a:sysClr val="windowText" lastClr="000000"/>
      </a:dk1>
      <a:lt1>
        <a:sysClr val="window" lastClr="FFFFFF"/>
      </a:lt1>
      <a:dk2>
        <a:srgbClr val="506070"/>
      </a:dk2>
      <a:lt2>
        <a:srgbClr val="C0B0A0"/>
      </a:lt2>
      <a:accent1>
        <a:srgbClr val="FB4357"/>
      </a:accent1>
      <a:accent2>
        <a:srgbClr val="0039A6"/>
      </a:accent2>
      <a:accent3>
        <a:srgbClr val="0096DB"/>
      </a:accent3>
      <a:accent4>
        <a:srgbClr val="00B1AC"/>
      </a:accent4>
      <a:accent5>
        <a:srgbClr val="66BC29"/>
      </a:accent5>
      <a:accent6>
        <a:srgbClr val="AC27A8"/>
      </a:accent6>
      <a:hlink>
        <a:srgbClr val="5F5F5F"/>
      </a:hlink>
      <a:folHlink>
        <a:srgbClr val="919191"/>
      </a:folHlink>
    </a:clrScheme>
    <a:fontScheme name="ÅF_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96</Words>
  <Application>Microsoft Office PowerPoint</Application>
  <PresentationFormat>A4 Paper (210x297 mm)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AMERIKANSK FOTBOLL för barn och ungdom  KASTA, FÅNGA, TACKLA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Törmänen, Örjan</dc:creator>
  <cp:lastModifiedBy>Örjan Törmänen</cp:lastModifiedBy>
  <cp:revision>9</cp:revision>
  <cp:lastPrinted>2021-04-14T13:00:01Z</cp:lastPrinted>
  <dcterms:created xsi:type="dcterms:W3CDTF">2021-04-14T12:20:39Z</dcterms:created>
  <dcterms:modified xsi:type="dcterms:W3CDTF">2023-05-23T19:05:32Z</dcterms:modified>
</cp:coreProperties>
</file>