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4" r:id="rId2"/>
    <p:sldId id="257" r:id="rId3"/>
    <p:sldId id="256" r:id="rId4"/>
    <p:sldId id="262" r:id="rId5"/>
    <p:sldId id="263" r:id="rId6"/>
    <p:sldId id="261" r:id="rId7"/>
    <p:sldId id="258" r:id="rId8"/>
    <p:sldId id="260" r:id="rId9"/>
    <p:sldId id="259" r:id="rId10"/>
  </p:sldIdLst>
  <p:sldSz cx="15840075" cy="10439400"/>
  <p:notesSz cx="6797675" cy="9926638"/>
  <p:custDataLst>
    <p:tags r:id="rId13"/>
  </p:custDataLst>
  <p:defaultTextStyle>
    <a:defPPr>
      <a:defRPr lang="en-US"/>
    </a:defPPr>
    <a:lvl1pPr marL="0" algn="l" defTabSz="758495" rtl="0" eaLnBrk="1" latinLnBrk="0" hangingPunct="1">
      <a:defRPr sz="1493" kern="1200">
        <a:solidFill>
          <a:schemeClr val="tx1"/>
        </a:solidFill>
        <a:latin typeface="+mn-lt"/>
        <a:ea typeface="+mn-ea"/>
        <a:cs typeface="+mn-cs"/>
      </a:defRPr>
    </a:lvl1pPr>
    <a:lvl2pPr marL="379247" algn="l" defTabSz="758495" rtl="0" eaLnBrk="1" latinLnBrk="0" hangingPunct="1">
      <a:defRPr sz="1493" kern="1200">
        <a:solidFill>
          <a:schemeClr val="tx1"/>
        </a:solidFill>
        <a:latin typeface="+mn-lt"/>
        <a:ea typeface="+mn-ea"/>
        <a:cs typeface="+mn-cs"/>
      </a:defRPr>
    </a:lvl2pPr>
    <a:lvl3pPr marL="758495" algn="l" defTabSz="758495" rtl="0" eaLnBrk="1" latinLnBrk="0" hangingPunct="1">
      <a:defRPr sz="1493" kern="1200">
        <a:solidFill>
          <a:schemeClr val="tx1"/>
        </a:solidFill>
        <a:latin typeface="+mn-lt"/>
        <a:ea typeface="+mn-ea"/>
        <a:cs typeface="+mn-cs"/>
      </a:defRPr>
    </a:lvl3pPr>
    <a:lvl4pPr marL="1137742" algn="l" defTabSz="758495" rtl="0" eaLnBrk="1" latinLnBrk="0" hangingPunct="1">
      <a:defRPr sz="1493" kern="1200">
        <a:solidFill>
          <a:schemeClr val="tx1"/>
        </a:solidFill>
        <a:latin typeface="+mn-lt"/>
        <a:ea typeface="+mn-ea"/>
        <a:cs typeface="+mn-cs"/>
      </a:defRPr>
    </a:lvl4pPr>
    <a:lvl5pPr marL="1516990" algn="l" defTabSz="758495" rtl="0" eaLnBrk="1" latinLnBrk="0" hangingPunct="1">
      <a:defRPr sz="1493" kern="1200">
        <a:solidFill>
          <a:schemeClr val="tx1"/>
        </a:solidFill>
        <a:latin typeface="+mn-lt"/>
        <a:ea typeface="+mn-ea"/>
        <a:cs typeface="+mn-cs"/>
      </a:defRPr>
    </a:lvl5pPr>
    <a:lvl6pPr marL="1896237" algn="l" defTabSz="758495" rtl="0" eaLnBrk="1" latinLnBrk="0" hangingPunct="1">
      <a:defRPr sz="1493" kern="1200">
        <a:solidFill>
          <a:schemeClr val="tx1"/>
        </a:solidFill>
        <a:latin typeface="+mn-lt"/>
        <a:ea typeface="+mn-ea"/>
        <a:cs typeface="+mn-cs"/>
      </a:defRPr>
    </a:lvl6pPr>
    <a:lvl7pPr marL="2275484" algn="l" defTabSz="758495" rtl="0" eaLnBrk="1" latinLnBrk="0" hangingPunct="1">
      <a:defRPr sz="1493" kern="1200">
        <a:solidFill>
          <a:schemeClr val="tx1"/>
        </a:solidFill>
        <a:latin typeface="+mn-lt"/>
        <a:ea typeface="+mn-ea"/>
        <a:cs typeface="+mn-cs"/>
      </a:defRPr>
    </a:lvl7pPr>
    <a:lvl8pPr marL="2654732" algn="l" defTabSz="758495" rtl="0" eaLnBrk="1" latinLnBrk="0" hangingPunct="1">
      <a:defRPr sz="1493" kern="1200">
        <a:solidFill>
          <a:schemeClr val="tx1"/>
        </a:solidFill>
        <a:latin typeface="+mn-lt"/>
        <a:ea typeface="+mn-ea"/>
        <a:cs typeface="+mn-cs"/>
      </a:defRPr>
    </a:lvl8pPr>
    <a:lvl9pPr marL="3033979" algn="l" defTabSz="758495" rtl="0" eaLnBrk="1" latinLnBrk="0" hangingPunct="1">
      <a:defRPr sz="14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49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08029-71BC-485C-AC9F-6EB925565EEB}" v="250" dt="2024-05-13T16:01:47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30" d="100"/>
          <a:sy n="30" d="100"/>
        </p:scale>
        <p:origin x="2357" y="926"/>
      </p:cViewPr>
      <p:guideLst>
        <p:guide orient="horz" pos="3288"/>
        <p:guide pos="49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rjan Törmänen" userId="59cf43a0-2014-42ae-aef1-a952055b3464" providerId="ADAL" clId="{11D08029-71BC-485C-AC9F-6EB925565EEB}"/>
    <pc:docChg chg="undo custSel addSld delSld modSld sldOrd modMainMaster modNotesMaster">
      <pc:chgData name="Örjan Törmänen" userId="59cf43a0-2014-42ae-aef1-a952055b3464" providerId="ADAL" clId="{11D08029-71BC-485C-AC9F-6EB925565EEB}" dt="2024-05-13T16:02:22.631" v="2094" actId="1038"/>
      <pc:docMkLst>
        <pc:docMk/>
      </pc:docMkLst>
      <pc:sldChg chg="modSp add del ord">
        <pc:chgData name="Örjan Törmänen" userId="59cf43a0-2014-42ae-aef1-a952055b3464" providerId="ADAL" clId="{11D08029-71BC-485C-AC9F-6EB925565EEB}" dt="2024-05-13T14:08:57.987" v="1186" actId="47"/>
        <pc:sldMkLst>
          <pc:docMk/>
          <pc:sldMk cId="856127645" sldId="256"/>
        </pc:sldMkLst>
        <pc:picChg chg="mod">
          <ac:chgData name="Örjan Törmänen" userId="59cf43a0-2014-42ae-aef1-a952055b3464" providerId="ADAL" clId="{11D08029-71BC-485C-AC9F-6EB925565EEB}" dt="2024-05-13T13:56:12.009" v="1007"/>
          <ac:picMkLst>
            <pc:docMk/>
            <pc:sldMk cId="856127645" sldId="256"/>
            <ac:picMk id="5" creationId="{0D7A0C2F-E375-4B29-BBB4-A7AC1AD33029}"/>
          </ac:picMkLst>
        </pc:picChg>
        <pc:picChg chg="mod">
          <ac:chgData name="Örjan Törmänen" userId="59cf43a0-2014-42ae-aef1-a952055b3464" providerId="ADAL" clId="{11D08029-71BC-485C-AC9F-6EB925565EEB}" dt="2024-05-13T13:56:12.009" v="1007"/>
          <ac:picMkLst>
            <pc:docMk/>
            <pc:sldMk cId="856127645" sldId="256"/>
            <ac:picMk id="6" creationId="{0159C8C3-B48C-4E1F-ADA2-E7C8A7B385BF}"/>
          </ac:picMkLst>
        </pc:picChg>
        <pc:picChg chg="mod">
          <ac:chgData name="Örjan Törmänen" userId="59cf43a0-2014-42ae-aef1-a952055b3464" providerId="ADAL" clId="{11D08029-71BC-485C-AC9F-6EB925565EEB}" dt="2024-05-13T13:56:12.009" v="1007"/>
          <ac:picMkLst>
            <pc:docMk/>
            <pc:sldMk cId="856127645" sldId="256"/>
            <ac:picMk id="7" creationId="{F0C30F45-7DCF-43BC-B909-9BEEA77FBB49}"/>
          </ac:picMkLst>
        </pc:picChg>
      </pc:sldChg>
      <pc:sldChg chg="addSp delSp modSp add del mod ord">
        <pc:chgData name="Örjan Törmänen" userId="59cf43a0-2014-42ae-aef1-a952055b3464" providerId="ADAL" clId="{11D08029-71BC-485C-AC9F-6EB925565EEB}" dt="2024-05-13T16:02:22.631" v="2094" actId="1038"/>
        <pc:sldMkLst>
          <pc:docMk/>
          <pc:sldMk cId="2761882927" sldId="257"/>
        </pc:sldMkLst>
        <pc:spChg chg="mod">
          <ac:chgData name="Örjan Törmänen" userId="59cf43a0-2014-42ae-aef1-a952055b3464" providerId="ADAL" clId="{11D08029-71BC-485C-AC9F-6EB925565EEB}" dt="2024-05-13T16:01:39.046" v="2083" actId="1038"/>
          <ac:spMkLst>
            <pc:docMk/>
            <pc:sldMk cId="2761882927" sldId="257"/>
            <ac:spMk id="2" creationId="{C87ACE5B-1F40-4940-ABE7-1CEC8AA4D18F}"/>
          </ac:spMkLst>
        </pc:spChg>
        <pc:spChg chg="mod">
          <ac:chgData name="Örjan Törmänen" userId="59cf43a0-2014-42ae-aef1-a952055b3464" providerId="ADAL" clId="{11D08029-71BC-485C-AC9F-6EB925565EEB}" dt="2024-05-13T16:01:39.046" v="2083" actId="1038"/>
          <ac:spMkLst>
            <pc:docMk/>
            <pc:sldMk cId="2761882927" sldId="257"/>
            <ac:spMk id="3" creationId="{63D77A18-02D3-44C3-AE0F-81F8F3E07933}"/>
          </ac:spMkLst>
        </pc:spChg>
        <pc:spChg chg="mod">
          <ac:chgData name="Örjan Törmänen" userId="59cf43a0-2014-42ae-aef1-a952055b3464" providerId="ADAL" clId="{11D08029-71BC-485C-AC9F-6EB925565EEB}" dt="2024-05-13T15:59:43.688" v="2062" actId="20577"/>
          <ac:spMkLst>
            <pc:docMk/>
            <pc:sldMk cId="2761882927" sldId="257"/>
            <ac:spMk id="14" creationId="{8A2B3C61-EA78-4FF2-9CC3-797E4F2840C0}"/>
          </ac:spMkLst>
        </pc:spChg>
        <pc:spChg chg="mod">
          <ac:chgData name="Örjan Törmänen" userId="59cf43a0-2014-42ae-aef1-a952055b3464" providerId="ADAL" clId="{11D08029-71BC-485C-AC9F-6EB925565EEB}" dt="2024-05-13T13:56:12.009" v="1007"/>
          <ac:spMkLst>
            <pc:docMk/>
            <pc:sldMk cId="2761882927" sldId="257"/>
            <ac:spMk id="61" creationId="{FA511026-8542-4AC0-9F06-134A70850B60}"/>
          </ac:spMkLst>
        </pc:spChg>
        <pc:picChg chg="mod">
          <ac:chgData name="Örjan Törmänen" userId="59cf43a0-2014-42ae-aef1-a952055b3464" providerId="ADAL" clId="{11D08029-71BC-485C-AC9F-6EB925565EEB}" dt="2024-05-13T15:31:01.353" v="1788" actId="1037"/>
          <ac:picMkLst>
            <pc:docMk/>
            <pc:sldMk cId="2761882927" sldId="257"/>
            <ac:picMk id="5" creationId="{E69F9B4D-8FC8-4ACE-9239-444325E87E42}"/>
          </ac:picMkLst>
        </pc:picChg>
        <pc:picChg chg="mod">
          <ac:chgData name="Örjan Törmänen" userId="59cf43a0-2014-42ae-aef1-a952055b3464" providerId="ADAL" clId="{11D08029-71BC-485C-AC9F-6EB925565EEB}" dt="2024-05-13T16:01:47.009" v="2087" actId="1038"/>
          <ac:picMkLst>
            <pc:docMk/>
            <pc:sldMk cId="2761882927" sldId="257"/>
            <ac:picMk id="6" creationId="{90966D34-A62C-481F-8B18-DECB71ECA0E1}"/>
          </ac:picMkLst>
        </pc:picChg>
        <pc:picChg chg="add mod">
          <ac:chgData name="Örjan Törmänen" userId="59cf43a0-2014-42ae-aef1-a952055b3464" providerId="ADAL" clId="{11D08029-71BC-485C-AC9F-6EB925565EEB}" dt="2024-05-13T16:01:44.087" v="2085" actId="1038"/>
          <ac:picMkLst>
            <pc:docMk/>
            <pc:sldMk cId="2761882927" sldId="257"/>
            <ac:picMk id="7" creationId="{89D1FD55-CCA7-4DA4-097A-0BE6F448030A}"/>
          </ac:picMkLst>
        </pc:picChg>
        <pc:picChg chg="mod">
          <ac:chgData name="Örjan Törmänen" userId="59cf43a0-2014-42ae-aef1-a952055b3464" providerId="ADAL" clId="{11D08029-71BC-485C-AC9F-6EB925565EEB}" dt="2024-05-13T16:02:22.631" v="2094" actId="1038"/>
          <ac:picMkLst>
            <pc:docMk/>
            <pc:sldMk cId="2761882927" sldId="257"/>
            <ac:picMk id="33" creationId="{82610AEF-3BB2-4593-A5F8-B8ADCD8A92EA}"/>
          </ac:picMkLst>
        </pc:picChg>
        <pc:picChg chg="del mod">
          <ac:chgData name="Örjan Törmänen" userId="59cf43a0-2014-42ae-aef1-a952055b3464" providerId="ADAL" clId="{11D08029-71BC-485C-AC9F-6EB925565EEB}" dt="2024-05-13T14:10:02.477" v="1253" actId="478"/>
          <ac:picMkLst>
            <pc:docMk/>
            <pc:sldMk cId="2761882927" sldId="257"/>
            <ac:picMk id="2050" creationId="{44117CDB-DD4D-45EC-9A44-656C99F4758E}"/>
          </ac:picMkLst>
        </pc:picChg>
        <pc:cxnChg chg="add del mod">
          <ac:chgData name="Örjan Törmänen" userId="59cf43a0-2014-42ae-aef1-a952055b3464" providerId="ADAL" clId="{11D08029-71BC-485C-AC9F-6EB925565EEB}" dt="2024-05-13T15:31:20.140" v="1790" actId="478"/>
          <ac:cxnSpMkLst>
            <pc:docMk/>
            <pc:sldMk cId="2761882927" sldId="257"/>
            <ac:cxnSpMk id="9" creationId="{3FCFAC9B-613C-2A0A-1688-990E0EF5C02D}"/>
          </ac:cxnSpMkLst>
        </pc:cxnChg>
        <pc:cxnChg chg="add del mod">
          <ac:chgData name="Örjan Törmänen" userId="59cf43a0-2014-42ae-aef1-a952055b3464" providerId="ADAL" clId="{11D08029-71BC-485C-AC9F-6EB925565EEB}" dt="2024-05-13T15:31:18.431" v="1789" actId="478"/>
          <ac:cxnSpMkLst>
            <pc:docMk/>
            <pc:sldMk cId="2761882927" sldId="257"/>
            <ac:cxnSpMk id="11" creationId="{3630B39B-327D-B099-A76C-15050015A5F2}"/>
          </ac:cxnSpMkLst>
        </pc:cxnChg>
      </pc:sldChg>
      <pc:sldChg chg="addSp modSp mod ord">
        <pc:chgData name="Örjan Törmänen" userId="59cf43a0-2014-42ae-aef1-a952055b3464" providerId="ADAL" clId="{11D08029-71BC-485C-AC9F-6EB925565EEB}" dt="2024-05-13T13:56:12.009" v="1007"/>
        <pc:sldMkLst>
          <pc:docMk/>
          <pc:sldMk cId="2295328823" sldId="258"/>
        </pc:sldMkLst>
        <pc:spChg chg="mod">
          <ac:chgData name="Örjan Törmänen" userId="59cf43a0-2014-42ae-aef1-a952055b3464" providerId="ADAL" clId="{11D08029-71BC-485C-AC9F-6EB925565EEB}" dt="2024-05-13T13:56:12.009" v="1007"/>
          <ac:spMkLst>
            <pc:docMk/>
            <pc:sldMk cId="2295328823" sldId="258"/>
            <ac:spMk id="1031" creationId="{22F15A2D-2324-487D-A02A-BF46C5C580EB}"/>
          </ac:spMkLst>
        </pc:spChg>
        <pc:spChg chg="mod">
          <ac:chgData name="Örjan Törmänen" userId="59cf43a0-2014-42ae-aef1-a952055b3464" providerId="ADAL" clId="{11D08029-71BC-485C-AC9F-6EB925565EEB}" dt="2024-05-13T13:56:12.009" v="1007"/>
          <ac:spMkLst>
            <pc:docMk/>
            <pc:sldMk cId="2295328823" sldId="258"/>
            <ac:spMk id="1033" creationId="{2AEAFA59-923A-4F54-8B49-44C970BCC323}"/>
          </ac:spMkLst>
        </pc:spChg>
        <pc:spChg chg="mod">
          <ac:chgData name="Örjan Törmänen" userId="59cf43a0-2014-42ae-aef1-a952055b3464" providerId="ADAL" clId="{11D08029-71BC-485C-AC9F-6EB925565EEB}" dt="2024-05-13T13:56:12.009" v="1007"/>
          <ac:spMkLst>
            <pc:docMk/>
            <pc:sldMk cId="2295328823" sldId="258"/>
            <ac:spMk id="1035" creationId="{C37E9D4B-7BFA-4D10-B666-547BAC499469}"/>
          </ac:spMkLst>
        </pc:spChg>
        <pc:picChg chg="mod">
          <ac:chgData name="Örjan Törmänen" userId="59cf43a0-2014-42ae-aef1-a952055b3464" providerId="ADAL" clId="{11D08029-71BC-485C-AC9F-6EB925565EEB}" dt="2024-05-13T13:56:12.009" v="1007"/>
          <ac:picMkLst>
            <pc:docMk/>
            <pc:sldMk cId="2295328823" sldId="258"/>
            <ac:picMk id="2" creationId="{D70E08BA-7463-A54F-88E9-42D447032806}"/>
          </ac:picMkLst>
        </pc:picChg>
        <pc:picChg chg="add mod">
          <ac:chgData name="Örjan Törmänen" userId="59cf43a0-2014-42ae-aef1-a952055b3464" providerId="ADAL" clId="{11D08029-71BC-485C-AC9F-6EB925565EEB}" dt="2024-05-13T13:56:12.009" v="1007"/>
          <ac:picMkLst>
            <pc:docMk/>
            <pc:sldMk cId="2295328823" sldId="258"/>
            <ac:picMk id="3" creationId="{C4F405F8-FE03-A19C-B572-ACCAE751FDBB}"/>
          </ac:picMkLst>
        </pc:picChg>
        <pc:picChg chg="add mod">
          <ac:chgData name="Örjan Törmänen" userId="59cf43a0-2014-42ae-aef1-a952055b3464" providerId="ADAL" clId="{11D08029-71BC-485C-AC9F-6EB925565EEB}" dt="2024-05-13T13:56:12.009" v="1007"/>
          <ac:picMkLst>
            <pc:docMk/>
            <pc:sldMk cId="2295328823" sldId="258"/>
            <ac:picMk id="4" creationId="{732B858F-6AB2-9D1C-E5B0-68DA0560EE78}"/>
          </ac:picMkLst>
        </pc:picChg>
        <pc:picChg chg="add mod">
          <ac:chgData name="Örjan Törmänen" userId="59cf43a0-2014-42ae-aef1-a952055b3464" providerId="ADAL" clId="{11D08029-71BC-485C-AC9F-6EB925565EEB}" dt="2024-05-13T13:56:12.009" v="1007"/>
          <ac:picMkLst>
            <pc:docMk/>
            <pc:sldMk cId="2295328823" sldId="258"/>
            <ac:picMk id="6" creationId="{8843E700-C6A4-C25C-55BB-5BF5C3C79101}"/>
          </ac:picMkLst>
        </pc:picChg>
        <pc:picChg chg="mod">
          <ac:chgData name="Örjan Törmänen" userId="59cf43a0-2014-42ae-aef1-a952055b3464" providerId="ADAL" clId="{11D08029-71BC-485C-AC9F-6EB925565EEB}" dt="2024-05-13T13:56:12.009" v="1007"/>
          <ac:picMkLst>
            <pc:docMk/>
            <pc:sldMk cId="2295328823" sldId="258"/>
            <ac:picMk id="7" creationId="{FC613787-EB56-4BDB-8B38-47D6D417031C}"/>
          </ac:picMkLst>
        </pc:picChg>
        <pc:picChg chg="mod">
          <ac:chgData name="Örjan Törmänen" userId="59cf43a0-2014-42ae-aef1-a952055b3464" providerId="ADAL" clId="{11D08029-71BC-485C-AC9F-6EB925565EEB}" dt="2024-05-13T13:56:12.009" v="1007"/>
          <ac:picMkLst>
            <pc:docMk/>
            <pc:sldMk cId="2295328823" sldId="258"/>
            <ac:picMk id="1026" creationId="{FCD0AF0E-DED1-4F84-A16D-B7249B975083}"/>
          </ac:picMkLst>
        </pc:picChg>
      </pc:sldChg>
      <pc:sldChg chg="modSp">
        <pc:chgData name="Örjan Törmänen" userId="59cf43a0-2014-42ae-aef1-a952055b3464" providerId="ADAL" clId="{11D08029-71BC-485C-AC9F-6EB925565EEB}" dt="2024-05-13T13:56:12.009" v="1007"/>
        <pc:sldMkLst>
          <pc:docMk/>
          <pc:sldMk cId="1983159880" sldId="259"/>
        </pc:sldMkLst>
        <pc:spChg chg="mod">
          <ac:chgData name="Örjan Törmänen" userId="59cf43a0-2014-42ae-aef1-a952055b3464" providerId="ADAL" clId="{11D08029-71BC-485C-AC9F-6EB925565EEB}" dt="2024-05-13T13:56:12.009" v="1007"/>
          <ac:spMkLst>
            <pc:docMk/>
            <pc:sldMk cId="1983159880" sldId="259"/>
            <ac:spMk id="24" creationId="{D99D2C73-08B0-4F6B-A8E9-4651E6BDBE48}"/>
          </ac:spMkLst>
        </pc:spChg>
        <pc:spChg chg="mod">
          <ac:chgData name="Örjan Törmänen" userId="59cf43a0-2014-42ae-aef1-a952055b3464" providerId="ADAL" clId="{11D08029-71BC-485C-AC9F-6EB925565EEB}" dt="2024-05-13T13:56:12.009" v="1007"/>
          <ac:spMkLst>
            <pc:docMk/>
            <pc:sldMk cId="1983159880" sldId="259"/>
            <ac:spMk id="26" creationId="{968DB88C-7EF2-487C-85D1-848F61F13E3F}"/>
          </ac:spMkLst>
        </pc:spChg>
        <pc:picChg chg="mod">
          <ac:chgData name="Örjan Törmänen" userId="59cf43a0-2014-42ae-aef1-a952055b3464" providerId="ADAL" clId="{11D08029-71BC-485C-AC9F-6EB925565EEB}" dt="2024-05-13T13:56:12.009" v="1007"/>
          <ac:picMkLst>
            <pc:docMk/>
            <pc:sldMk cId="1983159880" sldId="259"/>
            <ac:picMk id="2" creationId="{4CFA046C-C210-18A2-57C2-1867D8D2A2CF}"/>
          </ac:picMkLst>
        </pc:picChg>
        <pc:picChg chg="mod">
          <ac:chgData name="Örjan Törmänen" userId="59cf43a0-2014-42ae-aef1-a952055b3464" providerId="ADAL" clId="{11D08029-71BC-485C-AC9F-6EB925565EEB}" dt="2024-05-13T13:56:12.009" v="1007"/>
          <ac:picMkLst>
            <pc:docMk/>
            <pc:sldMk cId="1983159880" sldId="259"/>
            <ac:picMk id="5" creationId="{0D7A0C2F-E375-4B29-BBB4-A7AC1AD33029}"/>
          </ac:picMkLst>
        </pc:picChg>
      </pc:sldChg>
      <pc:sldChg chg="modSp">
        <pc:chgData name="Örjan Törmänen" userId="59cf43a0-2014-42ae-aef1-a952055b3464" providerId="ADAL" clId="{11D08029-71BC-485C-AC9F-6EB925565EEB}" dt="2024-05-13T13:56:12.009" v="1007"/>
        <pc:sldMkLst>
          <pc:docMk/>
          <pc:sldMk cId="1938545558" sldId="260"/>
        </pc:sldMkLst>
        <pc:spChg chg="mod">
          <ac:chgData name="Örjan Törmänen" userId="59cf43a0-2014-42ae-aef1-a952055b3464" providerId="ADAL" clId="{11D08029-71BC-485C-AC9F-6EB925565EEB}" dt="2024-05-13T13:56:12.009" v="1007"/>
          <ac:spMkLst>
            <pc:docMk/>
            <pc:sldMk cId="1938545558" sldId="260"/>
            <ac:spMk id="24" creationId="{D99D2C73-08B0-4F6B-A8E9-4651E6BDBE48}"/>
          </ac:spMkLst>
        </pc:spChg>
        <pc:spChg chg="mod">
          <ac:chgData name="Örjan Törmänen" userId="59cf43a0-2014-42ae-aef1-a952055b3464" providerId="ADAL" clId="{11D08029-71BC-485C-AC9F-6EB925565EEB}" dt="2024-05-13T13:56:12.009" v="1007"/>
          <ac:spMkLst>
            <pc:docMk/>
            <pc:sldMk cId="1938545558" sldId="260"/>
            <ac:spMk id="26" creationId="{968DB88C-7EF2-487C-85D1-848F61F13E3F}"/>
          </ac:spMkLst>
        </pc:spChg>
        <pc:picChg chg="mod">
          <ac:chgData name="Örjan Törmänen" userId="59cf43a0-2014-42ae-aef1-a952055b3464" providerId="ADAL" clId="{11D08029-71BC-485C-AC9F-6EB925565EEB}" dt="2024-05-13T13:56:12.009" v="1007"/>
          <ac:picMkLst>
            <pc:docMk/>
            <pc:sldMk cId="1938545558" sldId="260"/>
            <ac:picMk id="2" creationId="{4CFA046C-C210-18A2-57C2-1867D8D2A2CF}"/>
          </ac:picMkLst>
        </pc:picChg>
        <pc:picChg chg="mod">
          <ac:chgData name="Örjan Törmänen" userId="59cf43a0-2014-42ae-aef1-a952055b3464" providerId="ADAL" clId="{11D08029-71BC-485C-AC9F-6EB925565EEB}" dt="2024-05-13T13:56:12.009" v="1007"/>
          <ac:picMkLst>
            <pc:docMk/>
            <pc:sldMk cId="1938545558" sldId="260"/>
            <ac:picMk id="5" creationId="{0D7A0C2F-E375-4B29-BBB4-A7AC1AD33029}"/>
          </ac:picMkLst>
        </pc:picChg>
      </pc:sldChg>
      <pc:sldChg chg="delSp modSp add setBg delDesignElem">
        <pc:chgData name="Örjan Törmänen" userId="59cf43a0-2014-42ae-aef1-a952055b3464" providerId="ADAL" clId="{11D08029-71BC-485C-AC9F-6EB925565EEB}" dt="2024-05-13T13:56:12.009" v="1007"/>
        <pc:sldMkLst>
          <pc:docMk/>
          <pc:sldMk cId="2223926150" sldId="261"/>
        </pc:sldMkLst>
        <pc:spChg chg="del">
          <ac:chgData name="Örjan Törmänen" userId="59cf43a0-2014-42ae-aef1-a952055b3464" providerId="ADAL" clId="{11D08029-71BC-485C-AC9F-6EB925565EEB}" dt="2024-05-13T12:15:00.282" v="133"/>
          <ac:spMkLst>
            <pc:docMk/>
            <pc:sldMk cId="2223926150" sldId="261"/>
            <ac:spMk id="1031" creationId="{22F15A2D-2324-487D-A02A-BF46C5C580EB}"/>
          </ac:spMkLst>
        </pc:spChg>
        <pc:spChg chg="del">
          <ac:chgData name="Örjan Törmänen" userId="59cf43a0-2014-42ae-aef1-a952055b3464" providerId="ADAL" clId="{11D08029-71BC-485C-AC9F-6EB925565EEB}" dt="2024-05-13T12:15:00.282" v="133"/>
          <ac:spMkLst>
            <pc:docMk/>
            <pc:sldMk cId="2223926150" sldId="261"/>
            <ac:spMk id="1033" creationId="{2AEAFA59-923A-4F54-8B49-44C970BCC323}"/>
          </ac:spMkLst>
        </pc:spChg>
        <pc:spChg chg="del">
          <ac:chgData name="Örjan Törmänen" userId="59cf43a0-2014-42ae-aef1-a952055b3464" providerId="ADAL" clId="{11D08029-71BC-485C-AC9F-6EB925565EEB}" dt="2024-05-13T12:15:00.282" v="133"/>
          <ac:spMkLst>
            <pc:docMk/>
            <pc:sldMk cId="2223926150" sldId="261"/>
            <ac:spMk id="1035" creationId="{C37E9D4B-7BFA-4D10-B666-547BAC499469}"/>
          </ac:spMkLst>
        </pc:spChg>
        <pc:picChg chg="mod">
          <ac:chgData name="Örjan Törmänen" userId="59cf43a0-2014-42ae-aef1-a952055b3464" providerId="ADAL" clId="{11D08029-71BC-485C-AC9F-6EB925565EEB}" dt="2024-05-13T13:56:12.009" v="1007"/>
          <ac:picMkLst>
            <pc:docMk/>
            <pc:sldMk cId="2223926150" sldId="261"/>
            <ac:picMk id="2" creationId="{D70E08BA-7463-A54F-88E9-42D447032806}"/>
          </ac:picMkLst>
        </pc:picChg>
        <pc:picChg chg="mod">
          <ac:chgData name="Örjan Törmänen" userId="59cf43a0-2014-42ae-aef1-a952055b3464" providerId="ADAL" clId="{11D08029-71BC-485C-AC9F-6EB925565EEB}" dt="2024-05-13T13:56:12.009" v="1007"/>
          <ac:picMkLst>
            <pc:docMk/>
            <pc:sldMk cId="2223926150" sldId="261"/>
            <ac:picMk id="7" creationId="{FC613787-EB56-4BDB-8B38-47D6D417031C}"/>
          </ac:picMkLst>
        </pc:picChg>
        <pc:picChg chg="mod">
          <ac:chgData name="Örjan Törmänen" userId="59cf43a0-2014-42ae-aef1-a952055b3464" providerId="ADAL" clId="{11D08029-71BC-485C-AC9F-6EB925565EEB}" dt="2024-05-13T13:56:12.009" v="1007"/>
          <ac:picMkLst>
            <pc:docMk/>
            <pc:sldMk cId="2223926150" sldId="261"/>
            <ac:picMk id="1026" creationId="{FCD0AF0E-DED1-4F84-A16D-B7249B975083}"/>
          </ac:picMkLst>
        </pc:picChg>
      </pc:sldChg>
      <pc:sldChg chg="addSp delSp modSp new add del mod">
        <pc:chgData name="Örjan Törmänen" userId="59cf43a0-2014-42ae-aef1-a952055b3464" providerId="ADAL" clId="{11D08029-71BC-485C-AC9F-6EB925565EEB}" dt="2024-05-13T14:08:56.394" v="1185" actId="47"/>
        <pc:sldMkLst>
          <pc:docMk/>
          <pc:sldMk cId="2554408712" sldId="262"/>
        </pc:sldMkLst>
        <pc:spChg chg="del">
          <ac:chgData name="Örjan Törmänen" userId="59cf43a0-2014-42ae-aef1-a952055b3464" providerId="ADAL" clId="{11D08029-71BC-485C-AC9F-6EB925565EEB}" dt="2024-05-13T12:29:46.798" v="142" actId="478"/>
          <ac:spMkLst>
            <pc:docMk/>
            <pc:sldMk cId="2554408712" sldId="262"/>
            <ac:spMk id="2" creationId="{71B38F61-3BBB-3BD8-90E1-D97B1E517EC1}"/>
          </ac:spMkLst>
        </pc:spChg>
        <pc:spChg chg="del">
          <ac:chgData name="Örjan Törmänen" userId="59cf43a0-2014-42ae-aef1-a952055b3464" providerId="ADAL" clId="{11D08029-71BC-485C-AC9F-6EB925565EEB}" dt="2024-05-13T12:29:45.727" v="141" actId="478"/>
          <ac:spMkLst>
            <pc:docMk/>
            <pc:sldMk cId="2554408712" sldId="262"/>
            <ac:spMk id="3" creationId="{D4B7D4CA-BD9B-15CC-D499-16A07C01034C}"/>
          </ac:spMkLst>
        </pc:spChg>
        <pc:picChg chg="add mod">
          <ac:chgData name="Örjan Törmänen" userId="59cf43a0-2014-42ae-aef1-a952055b3464" providerId="ADAL" clId="{11D08029-71BC-485C-AC9F-6EB925565EEB}" dt="2024-05-13T13:56:12.009" v="1007"/>
          <ac:picMkLst>
            <pc:docMk/>
            <pc:sldMk cId="2554408712" sldId="262"/>
            <ac:picMk id="5" creationId="{856C30BA-B21C-3870-26A9-CC2F2AD7C840}"/>
          </ac:picMkLst>
        </pc:picChg>
        <pc:picChg chg="add mod">
          <ac:chgData name="Örjan Törmänen" userId="59cf43a0-2014-42ae-aef1-a952055b3464" providerId="ADAL" clId="{11D08029-71BC-485C-AC9F-6EB925565EEB}" dt="2024-05-13T13:56:12.009" v="1007"/>
          <ac:picMkLst>
            <pc:docMk/>
            <pc:sldMk cId="2554408712" sldId="262"/>
            <ac:picMk id="7" creationId="{0B3877A4-48DB-1FBC-3F38-433377F539B3}"/>
          </ac:picMkLst>
        </pc:picChg>
        <pc:picChg chg="add mod">
          <ac:chgData name="Örjan Törmänen" userId="59cf43a0-2014-42ae-aef1-a952055b3464" providerId="ADAL" clId="{11D08029-71BC-485C-AC9F-6EB925565EEB}" dt="2024-05-13T13:56:12.009" v="1007"/>
          <ac:picMkLst>
            <pc:docMk/>
            <pc:sldMk cId="2554408712" sldId="262"/>
            <ac:picMk id="9" creationId="{0626700A-B6F5-402C-5BA8-B17F7D8B413E}"/>
          </ac:picMkLst>
        </pc:picChg>
        <pc:picChg chg="add mod">
          <ac:chgData name="Örjan Törmänen" userId="59cf43a0-2014-42ae-aef1-a952055b3464" providerId="ADAL" clId="{11D08029-71BC-485C-AC9F-6EB925565EEB}" dt="2024-05-13T13:56:12.009" v="1007"/>
          <ac:picMkLst>
            <pc:docMk/>
            <pc:sldMk cId="2554408712" sldId="262"/>
            <ac:picMk id="11" creationId="{688F3345-C659-5560-3011-79E6C337796E}"/>
          </ac:picMkLst>
        </pc:picChg>
        <pc:picChg chg="add mod">
          <ac:chgData name="Örjan Törmänen" userId="59cf43a0-2014-42ae-aef1-a952055b3464" providerId="ADAL" clId="{11D08029-71BC-485C-AC9F-6EB925565EEB}" dt="2024-05-13T13:56:12.009" v="1007"/>
          <ac:picMkLst>
            <pc:docMk/>
            <pc:sldMk cId="2554408712" sldId="262"/>
            <ac:picMk id="12" creationId="{05F60881-D9A0-6B51-F540-A200E119C300}"/>
          </ac:picMkLst>
        </pc:picChg>
      </pc:sldChg>
      <pc:sldChg chg="addSp delSp modSp add mod setBg addAnim setClrOvrMap">
        <pc:chgData name="Örjan Törmänen" userId="59cf43a0-2014-42ae-aef1-a952055b3464" providerId="ADAL" clId="{11D08029-71BC-485C-AC9F-6EB925565EEB}" dt="2024-05-13T13:57:11.152" v="1011" actId="1076"/>
        <pc:sldMkLst>
          <pc:docMk/>
          <pc:sldMk cId="2323917486" sldId="263"/>
        </pc:sldMkLst>
        <pc:spChg chg="mod">
          <ac:chgData name="Örjan Törmänen" userId="59cf43a0-2014-42ae-aef1-a952055b3464" providerId="ADAL" clId="{11D08029-71BC-485C-AC9F-6EB925565EEB}" dt="2024-05-13T13:56:12.009" v="1007"/>
          <ac:spMkLst>
            <pc:docMk/>
            <pc:sldMk cId="2323917486" sldId="263"/>
            <ac:spMk id="2" creationId="{7B3188D0-9510-42B8-8352-06D0701F19C1}"/>
          </ac:spMkLst>
        </pc:spChg>
        <pc:spChg chg="mod">
          <ac:chgData name="Örjan Törmänen" userId="59cf43a0-2014-42ae-aef1-a952055b3464" providerId="ADAL" clId="{11D08029-71BC-485C-AC9F-6EB925565EEB}" dt="2024-05-13T13:56:12.009" v="1007"/>
          <ac:spMkLst>
            <pc:docMk/>
            <pc:sldMk cId="2323917486" sldId="263"/>
            <ac:spMk id="3" creationId="{87576D17-551F-4449-B40C-69B4050A9C8E}"/>
          </ac:spMkLst>
        </pc:spChg>
        <pc:spChg chg="add del">
          <ac:chgData name="Örjan Törmänen" userId="59cf43a0-2014-42ae-aef1-a952055b3464" providerId="ADAL" clId="{11D08029-71BC-485C-AC9F-6EB925565EEB}" dt="2024-05-13T12:44:14.859" v="187" actId="26606"/>
          <ac:spMkLst>
            <pc:docMk/>
            <pc:sldMk cId="2323917486" sldId="263"/>
            <ac:spMk id="46" creationId="{F6E384F5-137A-40B1-97F0-694CC6ECD59C}"/>
          </ac:spMkLst>
        </pc:spChg>
        <pc:spChg chg="add del">
          <ac:chgData name="Örjan Törmänen" userId="59cf43a0-2014-42ae-aef1-a952055b3464" providerId="ADAL" clId="{11D08029-71BC-485C-AC9F-6EB925565EEB}" dt="2024-05-13T12:44:14.859" v="187" actId="26606"/>
          <ac:spMkLst>
            <pc:docMk/>
            <pc:sldMk cId="2323917486" sldId="263"/>
            <ac:spMk id="48" creationId="{9DBC4630-03DA-474F-BBCB-BA3AE6B317A4}"/>
          </ac:spMkLst>
        </pc:spChg>
        <pc:spChg chg="add del">
          <ac:chgData name="Örjan Törmänen" userId="59cf43a0-2014-42ae-aef1-a952055b3464" providerId="ADAL" clId="{11D08029-71BC-485C-AC9F-6EB925565EEB}" dt="2024-05-13T12:44:14.859" v="187" actId="26606"/>
          <ac:spMkLst>
            <pc:docMk/>
            <pc:sldMk cId="2323917486" sldId="263"/>
            <ac:spMk id="50" creationId="{78418A25-6EAC-4140-BFE6-284E1925B5EE}"/>
          </ac:spMkLst>
        </pc:spChg>
        <pc:spChg chg="add del">
          <ac:chgData name="Örjan Törmänen" userId="59cf43a0-2014-42ae-aef1-a952055b3464" providerId="ADAL" clId="{11D08029-71BC-485C-AC9F-6EB925565EEB}" dt="2024-05-13T12:44:14.859" v="187" actId="26606"/>
          <ac:spMkLst>
            <pc:docMk/>
            <pc:sldMk cId="2323917486" sldId="263"/>
            <ac:spMk id="52" creationId="{C20267F5-D4E6-477A-A590-81F2ABD1B862}"/>
          </ac:spMkLst>
        </pc:spChg>
        <pc:spChg chg="add del">
          <ac:chgData name="Örjan Törmänen" userId="59cf43a0-2014-42ae-aef1-a952055b3464" providerId="ADAL" clId="{11D08029-71BC-485C-AC9F-6EB925565EEB}" dt="2024-05-13T12:44:14.859" v="187" actId="26606"/>
          <ac:spMkLst>
            <pc:docMk/>
            <pc:sldMk cId="2323917486" sldId="263"/>
            <ac:spMk id="54" creationId="{6B9D64DB-4D5C-4A91-B45F-F301E3174F9F}"/>
          </ac:spMkLst>
        </pc:spChg>
        <pc:spChg chg="add del">
          <ac:chgData name="Örjan Törmänen" userId="59cf43a0-2014-42ae-aef1-a952055b3464" providerId="ADAL" clId="{11D08029-71BC-485C-AC9F-6EB925565EEB}" dt="2024-05-13T12:44:14.859" v="187" actId="26606"/>
          <ac:spMkLst>
            <pc:docMk/>
            <pc:sldMk cId="2323917486" sldId="263"/>
            <ac:spMk id="56" creationId="{CB14CE1B-4BC5-4EF2-BE3D-05E4F580B3DB}"/>
          </ac:spMkLst>
        </pc:spChg>
        <pc:spChg chg="add del">
          <ac:chgData name="Örjan Törmänen" userId="59cf43a0-2014-42ae-aef1-a952055b3464" providerId="ADAL" clId="{11D08029-71BC-485C-AC9F-6EB925565EEB}" dt="2024-05-13T12:45:35.631" v="295" actId="26606"/>
          <ac:spMkLst>
            <pc:docMk/>
            <pc:sldMk cId="2323917486" sldId="263"/>
            <ac:spMk id="61" creationId="{F6E384F5-137A-40B1-97F0-694CC6ECD59C}"/>
          </ac:spMkLst>
        </pc:spChg>
        <pc:spChg chg="add del">
          <ac:chgData name="Örjan Törmänen" userId="59cf43a0-2014-42ae-aef1-a952055b3464" providerId="ADAL" clId="{11D08029-71BC-485C-AC9F-6EB925565EEB}" dt="2024-05-13T12:45:35.631" v="295" actId="26606"/>
          <ac:spMkLst>
            <pc:docMk/>
            <pc:sldMk cId="2323917486" sldId="263"/>
            <ac:spMk id="63" creationId="{9DBC4630-03DA-474F-BBCB-BA3AE6B317A4}"/>
          </ac:spMkLst>
        </pc:spChg>
        <pc:spChg chg="add del">
          <ac:chgData name="Örjan Törmänen" userId="59cf43a0-2014-42ae-aef1-a952055b3464" providerId="ADAL" clId="{11D08029-71BC-485C-AC9F-6EB925565EEB}" dt="2024-05-13T12:45:35.631" v="295" actId="26606"/>
          <ac:spMkLst>
            <pc:docMk/>
            <pc:sldMk cId="2323917486" sldId="263"/>
            <ac:spMk id="65" creationId="{78418A25-6EAC-4140-BFE6-284E1925B5EE}"/>
          </ac:spMkLst>
        </pc:spChg>
        <pc:spChg chg="add del">
          <ac:chgData name="Örjan Törmänen" userId="59cf43a0-2014-42ae-aef1-a952055b3464" providerId="ADAL" clId="{11D08029-71BC-485C-AC9F-6EB925565EEB}" dt="2024-05-13T12:45:35.631" v="295" actId="26606"/>
          <ac:spMkLst>
            <pc:docMk/>
            <pc:sldMk cId="2323917486" sldId="263"/>
            <ac:spMk id="67" creationId="{6B9D64DB-4D5C-4A91-B45F-F301E3174F9F}"/>
          </ac:spMkLst>
        </pc:spChg>
        <pc:spChg chg="add del">
          <ac:chgData name="Örjan Törmänen" userId="59cf43a0-2014-42ae-aef1-a952055b3464" providerId="ADAL" clId="{11D08029-71BC-485C-AC9F-6EB925565EEB}" dt="2024-05-13T12:45:35.631" v="295" actId="26606"/>
          <ac:spMkLst>
            <pc:docMk/>
            <pc:sldMk cId="2323917486" sldId="263"/>
            <ac:spMk id="69" creationId="{CB14CE1B-4BC5-4EF2-BE3D-05E4F580B3DB}"/>
          </ac:spMkLst>
        </pc:spChg>
        <pc:spChg chg="add mod">
          <ac:chgData name="Örjan Törmänen" userId="59cf43a0-2014-42ae-aef1-a952055b3464" providerId="ADAL" clId="{11D08029-71BC-485C-AC9F-6EB925565EEB}" dt="2024-05-13T13:56:12.009" v="1007"/>
          <ac:spMkLst>
            <pc:docMk/>
            <pc:sldMk cId="2323917486" sldId="263"/>
            <ac:spMk id="74" creationId="{F6E384F5-137A-40B1-97F0-694CC6ECD59C}"/>
          </ac:spMkLst>
        </pc:spChg>
        <pc:spChg chg="add mod">
          <ac:chgData name="Örjan Törmänen" userId="59cf43a0-2014-42ae-aef1-a952055b3464" providerId="ADAL" clId="{11D08029-71BC-485C-AC9F-6EB925565EEB}" dt="2024-05-13T13:56:12.009" v="1007"/>
          <ac:spMkLst>
            <pc:docMk/>
            <pc:sldMk cId="2323917486" sldId="263"/>
            <ac:spMk id="76" creationId="{9DBC4630-03DA-474F-BBCB-BA3AE6B317A4}"/>
          </ac:spMkLst>
        </pc:spChg>
        <pc:spChg chg="add mod">
          <ac:chgData name="Örjan Törmänen" userId="59cf43a0-2014-42ae-aef1-a952055b3464" providerId="ADAL" clId="{11D08029-71BC-485C-AC9F-6EB925565EEB}" dt="2024-05-13T13:56:12.009" v="1007"/>
          <ac:spMkLst>
            <pc:docMk/>
            <pc:sldMk cId="2323917486" sldId="263"/>
            <ac:spMk id="78" creationId="{78418A25-6EAC-4140-BFE6-284E1925B5EE}"/>
          </ac:spMkLst>
        </pc:spChg>
        <pc:spChg chg="add mod">
          <ac:chgData name="Örjan Törmänen" userId="59cf43a0-2014-42ae-aef1-a952055b3464" providerId="ADAL" clId="{11D08029-71BC-485C-AC9F-6EB925565EEB}" dt="2024-05-13T13:56:12.009" v="1007"/>
          <ac:spMkLst>
            <pc:docMk/>
            <pc:sldMk cId="2323917486" sldId="263"/>
            <ac:spMk id="80" creationId="{6B9D64DB-4D5C-4A91-B45F-F301E3174F9F}"/>
          </ac:spMkLst>
        </pc:spChg>
        <pc:spChg chg="add mod">
          <ac:chgData name="Örjan Törmänen" userId="59cf43a0-2014-42ae-aef1-a952055b3464" providerId="ADAL" clId="{11D08029-71BC-485C-AC9F-6EB925565EEB}" dt="2024-05-13T13:56:12.009" v="1007"/>
          <ac:spMkLst>
            <pc:docMk/>
            <pc:sldMk cId="2323917486" sldId="263"/>
            <ac:spMk id="82" creationId="{CB14CE1B-4BC5-4EF2-BE3D-05E4F580B3DB}"/>
          </ac:spMkLst>
        </pc:spChg>
        <pc:picChg chg="mod ord">
          <ac:chgData name="Örjan Törmänen" userId="59cf43a0-2014-42ae-aef1-a952055b3464" providerId="ADAL" clId="{11D08029-71BC-485C-AC9F-6EB925565EEB}" dt="2024-05-13T13:56:49.921" v="1010" actId="1076"/>
          <ac:picMkLst>
            <pc:docMk/>
            <pc:sldMk cId="2323917486" sldId="263"/>
            <ac:picMk id="4" creationId="{47EDEAF2-94F1-4113-BF45-BDB089E1FD96}"/>
          </ac:picMkLst>
        </pc:picChg>
        <pc:picChg chg="mod ord">
          <ac:chgData name="Örjan Törmänen" userId="59cf43a0-2014-42ae-aef1-a952055b3464" providerId="ADAL" clId="{11D08029-71BC-485C-AC9F-6EB925565EEB}" dt="2024-05-13T13:56:12.009" v="1007"/>
          <ac:picMkLst>
            <pc:docMk/>
            <pc:sldMk cId="2323917486" sldId="263"/>
            <ac:picMk id="5" creationId="{F549D78C-63BA-4B78-AB78-9A9CF739E3DF}"/>
          </ac:picMkLst>
        </pc:picChg>
        <pc:picChg chg="add mod ord">
          <ac:chgData name="Örjan Törmänen" userId="59cf43a0-2014-42ae-aef1-a952055b3464" providerId="ADAL" clId="{11D08029-71BC-485C-AC9F-6EB925565EEB}" dt="2024-05-13T13:56:12.009" v="1007"/>
          <ac:picMkLst>
            <pc:docMk/>
            <pc:sldMk cId="2323917486" sldId="263"/>
            <ac:picMk id="6" creationId="{F29DFB7F-AC2D-13E2-47D0-D00881D117E0}"/>
          </ac:picMkLst>
        </pc:picChg>
        <pc:picChg chg="mod ord">
          <ac:chgData name="Örjan Törmänen" userId="59cf43a0-2014-42ae-aef1-a952055b3464" providerId="ADAL" clId="{11D08029-71BC-485C-AC9F-6EB925565EEB}" dt="2024-05-13T13:56:12.009" v="1007"/>
          <ac:picMkLst>
            <pc:docMk/>
            <pc:sldMk cId="2323917486" sldId="263"/>
            <ac:picMk id="7" creationId="{4B0EC285-5CB1-499D-A862-7EBB9CDA281E}"/>
          </ac:picMkLst>
        </pc:picChg>
        <pc:picChg chg="add mod">
          <ac:chgData name="Örjan Törmänen" userId="59cf43a0-2014-42ae-aef1-a952055b3464" providerId="ADAL" clId="{11D08029-71BC-485C-AC9F-6EB925565EEB}" dt="2024-05-13T13:57:11.152" v="1011" actId="1076"/>
          <ac:picMkLst>
            <pc:docMk/>
            <pc:sldMk cId="2323917486" sldId="263"/>
            <ac:picMk id="8" creationId="{C9EB011A-D606-7972-C1F1-372E276C9E89}"/>
          </ac:picMkLst>
        </pc:picChg>
        <pc:picChg chg="add mod">
          <ac:chgData name="Örjan Törmänen" userId="59cf43a0-2014-42ae-aef1-a952055b3464" providerId="ADAL" clId="{11D08029-71BC-485C-AC9F-6EB925565EEB}" dt="2024-05-13T13:56:12.009" v="1007"/>
          <ac:picMkLst>
            <pc:docMk/>
            <pc:sldMk cId="2323917486" sldId="263"/>
            <ac:picMk id="9" creationId="{3B794CD6-F284-12AD-3CE3-03B4BE8F2360}"/>
          </ac:picMkLst>
        </pc:picChg>
        <pc:picChg chg="del mod ord">
          <ac:chgData name="Örjan Törmänen" userId="59cf43a0-2014-42ae-aef1-a952055b3464" providerId="ADAL" clId="{11D08029-71BC-485C-AC9F-6EB925565EEB}" dt="2024-05-13T13:11:44.550" v="857" actId="478"/>
          <ac:picMkLst>
            <pc:docMk/>
            <pc:sldMk cId="2323917486" sldId="263"/>
            <ac:picMk id="40" creationId="{86EB67B7-79EF-421D-BA95-08E4901267F0}"/>
          </ac:picMkLst>
        </pc:picChg>
        <pc:picChg chg="del mod ord">
          <ac:chgData name="Örjan Törmänen" userId="59cf43a0-2014-42ae-aef1-a952055b3464" providerId="ADAL" clId="{11D08029-71BC-485C-AC9F-6EB925565EEB}" dt="2024-05-13T12:45:13.566" v="293" actId="478"/>
          <ac:picMkLst>
            <pc:docMk/>
            <pc:sldMk cId="2323917486" sldId="263"/>
            <ac:picMk id="41" creationId="{D2F61023-B169-4323-84BE-A9970A04011B}"/>
          </ac:picMkLst>
        </pc:picChg>
      </pc:sldChg>
      <pc:sldChg chg="addSp delSp modSp add del mod ord setBg addAnim delAnim modAnim setClrOvrMap delDesignElem">
        <pc:chgData name="Örjan Törmänen" userId="59cf43a0-2014-42ae-aef1-a952055b3464" providerId="ADAL" clId="{11D08029-71BC-485C-AC9F-6EB925565EEB}" dt="2024-05-13T15:32:33.401" v="1792" actId="114"/>
        <pc:sldMkLst>
          <pc:docMk/>
          <pc:sldMk cId="2426245829" sldId="264"/>
        </pc:sldMkLst>
        <pc:spChg chg="add del mod">
          <ac:chgData name="Örjan Törmänen" userId="59cf43a0-2014-42ae-aef1-a952055b3464" providerId="ADAL" clId="{11D08029-71BC-485C-AC9F-6EB925565EEB}" dt="2024-05-13T15:32:33.401" v="1792" actId="114"/>
          <ac:spMkLst>
            <pc:docMk/>
            <pc:sldMk cId="2426245829" sldId="264"/>
            <ac:spMk id="2" creationId="{7B3188D0-9510-42B8-8352-06D0701F19C1}"/>
          </ac:spMkLst>
        </pc:spChg>
        <pc:spChg chg="del mod">
          <ac:chgData name="Örjan Törmänen" userId="59cf43a0-2014-42ae-aef1-a952055b3464" providerId="ADAL" clId="{11D08029-71BC-485C-AC9F-6EB925565EEB}" dt="2024-05-13T14:15:18.500" v="1409" actId="478"/>
          <ac:spMkLst>
            <pc:docMk/>
            <pc:sldMk cId="2426245829" sldId="264"/>
            <ac:spMk id="3" creationId="{87576D17-551F-4449-B40C-69B4050A9C8E}"/>
          </ac:spMkLst>
        </pc:spChg>
        <pc:spChg chg="add del mod">
          <ac:chgData name="Örjan Törmänen" userId="59cf43a0-2014-42ae-aef1-a952055b3464" providerId="ADAL" clId="{11D08029-71BC-485C-AC9F-6EB925565EEB}" dt="2024-05-13T14:14:59.402" v="1399" actId="478"/>
          <ac:spMkLst>
            <pc:docMk/>
            <pc:sldMk cId="2426245829" sldId="264"/>
            <ac:spMk id="11" creationId="{3E17A44E-68E4-1301-C5B9-E91FA0E7DB86}"/>
          </ac:spMkLst>
        </pc:spChg>
        <pc:spChg chg="add del mod">
          <ac:chgData name="Örjan Törmänen" userId="59cf43a0-2014-42ae-aef1-a952055b3464" providerId="ADAL" clId="{11D08029-71BC-485C-AC9F-6EB925565EEB}" dt="2024-05-13T14:15:25.748" v="1411" actId="478"/>
          <ac:spMkLst>
            <pc:docMk/>
            <pc:sldMk cId="2426245829" sldId="264"/>
            <ac:spMk id="13" creationId="{BC08F1D8-9484-D87C-7178-580D043EAC7F}"/>
          </ac:spMkLst>
        </pc:spChg>
        <pc:spChg chg="add del">
          <ac:chgData name="Örjan Törmänen" userId="59cf43a0-2014-42ae-aef1-a952055b3464" providerId="ADAL" clId="{11D08029-71BC-485C-AC9F-6EB925565EEB}" dt="2024-05-13T14:01:52.810" v="1031" actId="26606"/>
          <ac:spMkLst>
            <pc:docMk/>
            <pc:sldMk cId="2426245829" sldId="264"/>
            <ac:spMk id="46" creationId="{F6E384F5-137A-40B1-97F0-694CC6ECD59C}"/>
          </ac:spMkLst>
        </pc:spChg>
        <pc:spChg chg="add del">
          <ac:chgData name="Örjan Törmänen" userId="59cf43a0-2014-42ae-aef1-a952055b3464" providerId="ADAL" clId="{11D08029-71BC-485C-AC9F-6EB925565EEB}" dt="2024-05-13T14:01:52.810" v="1031" actId="26606"/>
          <ac:spMkLst>
            <pc:docMk/>
            <pc:sldMk cId="2426245829" sldId="264"/>
            <ac:spMk id="48" creationId="{9DBC4630-03DA-474F-BBCB-BA3AE6B317A4}"/>
          </ac:spMkLst>
        </pc:spChg>
        <pc:spChg chg="add del">
          <ac:chgData name="Örjan Törmänen" userId="59cf43a0-2014-42ae-aef1-a952055b3464" providerId="ADAL" clId="{11D08029-71BC-485C-AC9F-6EB925565EEB}" dt="2024-05-13T14:01:52.810" v="1031" actId="26606"/>
          <ac:spMkLst>
            <pc:docMk/>
            <pc:sldMk cId="2426245829" sldId="264"/>
            <ac:spMk id="50" creationId="{78418A25-6EAC-4140-BFE6-284E1925B5EE}"/>
          </ac:spMkLst>
        </pc:spChg>
        <pc:spChg chg="add del">
          <ac:chgData name="Örjan Törmänen" userId="59cf43a0-2014-42ae-aef1-a952055b3464" providerId="ADAL" clId="{11D08029-71BC-485C-AC9F-6EB925565EEB}" dt="2024-05-13T14:01:52.810" v="1031" actId="26606"/>
          <ac:spMkLst>
            <pc:docMk/>
            <pc:sldMk cId="2426245829" sldId="264"/>
            <ac:spMk id="52" creationId="{6B9D64DB-4D5C-4A91-B45F-F301E3174F9F}"/>
          </ac:spMkLst>
        </pc:spChg>
        <pc:spChg chg="add del">
          <ac:chgData name="Örjan Törmänen" userId="59cf43a0-2014-42ae-aef1-a952055b3464" providerId="ADAL" clId="{11D08029-71BC-485C-AC9F-6EB925565EEB}" dt="2024-05-13T14:01:52.810" v="1031" actId="26606"/>
          <ac:spMkLst>
            <pc:docMk/>
            <pc:sldMk cId="2426245829" sldId="264"/>
            <ac:spMk id="54" creationId="{CB14CE1B-4BC5-4EF2-BE3D-05E4F580B3DB}"/>
          </ac:spMkLst>
        </pc:spChg>
        <pc:spChg chg="add del">
          <ac:chgData name="Örjan Törmänen" userId="59cf43a0-2014-42ae-aef1-a952055b3464" providerId="ADAL" clId="{11D08029-71BC-485C-AC9F-6EB925565EEB}" dt="2024-05-13T14:01:52.779" v="1030" actId="26606"/>
          <ac:spMkLst>
            <pc:docMk/>
            <pc:sldMk cId="2426245829" sldId="264"/>
            <ac:spMk id="56" creationId="{C20267F5-D4E6-477A-A590-81F2ABD1B862}"/>
          </ac:spMkLst>
        </pc:spChg>
        <pc:spChg chg="add del">
          <ac:chgData name="Örjan Törmänen" userId="59cf43a0-2014-42ae-aef1-a952055b3464" providerId="ADAL" clId="{11D08029-71BC-485C-AC9F-6EB925565EEB}" dt="2024-05-13T14:01:52.779" v="1030" actId="26606"/>
          <ac:spMkLst>
            <pc:docMk/>
            <pc:sldMk cId="2426245829" sldId="264"/>
            <ac:spMk id="57" creationId="{6B9D64DB-4D5C-4A91-B45F-F301E3174F9F}"/>
          </ac:spMkLst>
        </pc:spChg>
        <pc:spChg chg="add del">
          <ac:chgData name="Örjan Törmänen" userId="59cf43a0-2014-42ae-aef1-a952055b3464" providerId="ADAL" clId="{11D08029-71BC-485C-AC9F-6EB925565EEB}" dt="2024-05-13T14:01:52.779" v="1030" actId="26606"/>
          <ac:spMkLst>
            <pc:docMk/>
            <pc:sldMk cId="2426245829" sldId="264"/>
            <ac:spMk id="58" creationId="{CB14CE1B-4BC5-4EF2-BE3D-05E4F580B3DB}"/>
          </ac:spMkLst>
        </pc:spChg>
        <pc:spChg chg="add del">
          <ac:chgData name="Örjan Törmänen" userId="59cf43a0-2014-42ae-aef1-a952055b3464" providerId="ADAL" clId="{11D08029-71BC-485C-AC9F-6EB925565EEB}" dt="2024-05-13T14:01:52.779" v="1030" actId="26606"/>
          <ac:spMkLst>
            <pc:docMk/>
            <pc:sldMk cId="2426245829" sldId="264"/>
            <ac:spMk id="59" creationId="{F6E384F5-137A-40B1-97F0-694CC6ECD59C}"/>
          </ac:spMkLst>
        </pc:spChg>
        <pc:spChg chg="add del">
          <ac:chgData name="Örjan Törmänen" userId="59cf43a0-2014-42ae-aef1-a952055b3464" providerId="ADAL" clId="{11D08029-71BC-485C-AC9F-6EB925565EEB}" dt="2024-05-13T14:01:52.779" v="1030" actId="26606"/>
          <ac:spMkLst>
            <pc:docMk/>
            <pc:sldMk cId="2426245829" sldId="264"/>
            <ac:spMk id="61" creationId="{9DBC4630-03DA-474F-BBCB-BA3AE6B317A4}"/>
          </ac:spMkLst>
        </pc:spChg>
        <pc:spChg chg="add del">
          <ac:chgData name="Örjan Törmänen" userId="59cf43a0-2014-42ae-aef1-a952055b3464" providerId="ADAL" clId="{11D08029-71BC-485C-AC9F-6EB925565EEB}" dt="2024-05-13T14:01:52.779" v="1030" actId="26606"/>
          <ac:spMkLst>
            <pc:docMk/>
            <pc:sldMk cId="2426245829" sldId="264"/>
            <ac:spMk id="63" creationId="{78418A25-6EAC-4140-BFE6-284E1925B5EE}"/>
          </ac:spMkLst>
        </pc:spChg>
        <pc:spChg chg="add del">
          <ac:chgData name="Örjan Törmänen" userId="59cf43a0-2014-42ae-aef1-a952055b3464" providerId="ADAL" clId="{11D08029-71BC-485C-AC9F-6EB925565EEB}" dt="2024-05-13T13:59:01.615" v="1016"/>
          <ac:spMkLst>
            <pc:docMk/>
            <pc:sldMk cId="2426245829" sldId="264"/>
            <ac:spMk id="65" creationId="{F6E384F5-137A-40B1-97F0-694CC6ECD59C}"/>
          </ac:spMkLst>
        </pc:spChg>
        <pc:spChg chg="add del">
          <ac:chgData name="Örjan Törmänen" userId="59cf43a0-2014-42ae-aef1-a952055b3464" providerId="ADAL" clId="{11D08029-71BC-485C-AC9F-6EB925565EEB}" dt="2024-05-13T14:02:12.477" v="1035" actId="26606"/>
          <ac:spMkLst>
            <pc:docMk/>
            <pc:sldMk cId="2426245829" sldId="264"/>
            <ac:spMk id="66" creationId="{F6E384F5-137A-40B1-97F0-694CC6ECD59C}"/>
          </ac:spMkLst>
        </pc:spChg>
        <pc:spChg chg="add del">
          <ac:chgData name="Örjan Törmänen" userId="59cf43a0-2014-42ae-aef1-a952055b3464" providerId="ADAL" clId="{11D08029-71BC-485C-AC9F-6EB925565EEB}" dt="2024-05-13T13:59:01.615" v="1016"/>
          <ac:spMkLst>
            <pc:docMk/>
            <pc:sldMk cId="2426245829" sldId="264"/>
            <ac:spMk id="67" creationId="{9DBC4630-03DA-474F-BBCB-BA3AE6B317A4}"/>
          </ac:spMkLst>
        </pc:spChg>
        <pc:spChg chg="add del">
          <ac:chgData name="Örjan Törmänen" userId="59cf43a0-2014-42ae-aef1-a952055b3464" providerId="ADAL" clId="{11D08029-71BC-485C-AC9F-6EB925565EEB}" dt="2024-05-13T14:02:12.477" v="1035" actId="26606"/>
          <ac:spMkLst>
            <pc:docMk/>
            <pc:sldMk cId="2426245829" sldId="264"/>
            <ac:spMk id="68" creationId="{9DBC4630-03DA-474F-BBCB-BA3AE6B317A4}"/>
          </ac:spMkLst>
        </pc:spChg>
        <pc:spChg chg="add del">
          <ac:chgData name="Örjan Törmänen" userId="59cf43a0-2014-42ae-aef1-a952055b3464" providerId="ADAL" clId="{11D08029-71BC-485C-AC9F-6EB925565EEB}" dt="2024-05-13T13:59:01.615" v="1016"/>
          <ac:spMkLst>
            <pc:docMk/>
            <pc:sldMk cId="2426245829" sldId="264"/>
            <ac:spMk id="69" creationId="{78418A25-6EAC-4140-BFE6-284E1925B5EE}"/>
          </ac:spMkLst>
        </pc:spChg>
        <pc:spChg chg="add del">
          <ac:chgData name="Örjan Törmänen" userId="59cf43a0-2014-42ae-aef1-a952055b3464" providerId="ADAL" clId="{11D08029-71BC-485C-AC9F-6EB925565EEB}" dt="2024-05-13T14:02:12.477" v="1035" actId="26606"/>
          <ac:spMkLst>
            <pc:docMk/>
            <pc:sldMk cId="2426245829" sldId="264"/>
            <ac:spMk id="70" creationId="{78418A25-6EAC-4140-BFE6-284E1925B5EE}"/>
          </ac:spMkLst>
        </pc:spChg>
        <pc:spChg chg="add del">
          <ac:chgData name="Örjan Törmänen" userId="59cf43a0-2014-42ae-aef1-a952055b3464" providerId="ADAL" clId="{11D08029-71BC-485C-AC9F-6EB925565EEB}" dt="2024-05-13T13:59:01.615" v="1016"/>
          <ac:spMkLst>
            <pc:docMk/>
            <pc:sldMk cId="2426245829" sldId="264"/>
            <ac:spMk id="71" creationId="{6B9D64DB-4D5C-4A91-B45F-F301E3174F9F}"/>
          </ac:spMkLst>
        </pc:spChg>
        <pc:spChg chg="add del">
          <ac:chgData name="Örjan Törmänen" userId="59cf43a0-2014-42ae-aef1-a952055b3464" providerId="ADAL" clId="{11D08029-71BC-485C-AC9F-6EB925565EEB}" dt="2024-05-13T14:02:12.477" v="1035" actId="26606"/>
          <ac:spMkLst>
            <pc:docMk/>
            <pc:sldMk cId="2426245829" sldId="264"/>
            <ac:spMk id="72" creationId="{6B9D64DB-4D5C-4A91-B45F-F301E3174F9F}"/>
          </ac:spMkLst>
        </pc:spChg>
        <pc:spChg chg="add del">
          <ac:chgData name="Örjan Törmänen" userId="59cf43a0-2014-42ae-aef1-a952055b3464" providerId="ADAL" clId="{11D08029-71BC-485C-AC9F-6EB925565EEB}" dt="2024-05-13T13:59:01.615" v="1016"/>
          <ac:spMkLst>
            <pc:docMk/>
            <pc:sldMk cId="2426245829" sldId="264"/>
            <ac:spMk id="73" creationId="{CB14CE1B-4BC5-4EF2-BE3D-05E4F580B3DB}"/>
          </ac:spMkLst>
        </pc:spChg>
        <pc:spChg chg="add del">
          <ac:chgData name="Örjan Törmänen" userId="59cf43a0-2014-42ae-aef1-a952055b3464" providerId="ADAL" clId="{11D08029-71BC-485C-AC9F-6EB925565EEB}" dt="2024-05-13T14:02:12.477" v="1035" actId="26606"/>
          <ac:spMkLst>
            <pc:docMk/>
            <pc:sldMk cId="2426245829" sldId="264"/>
            <ac:spMk id="74" creationId="{CB14CE1B-4BC5-4EF2-BE3D-05E4F580B3DB}"/>
          </ac:spMkLst>
        </pc:spChg>
        <pc:spChg chg="add del">
          <ac:chgData name="Örjan Törmänen" userId="59cf43a0-2014-42ae-aef1-a952055b3464" providerId="ADAL" clId="{11D08029-71BC-485C-AC9F-6EB925565EEB}" dt="2024-05-13T14:03:25.912" v="1037" actId="26606"/>
          <ac:spMkLst>
            <pc:docMk/>
            <pc:sldMk cId="2426245829" sldId="264"/>
            <ac:spMk id="79" creationId="{F6E384F5-137A-40B1-97F0-694CC6ECD59C}"/>
          </ac:spMkLst>
        </pc:spChg>
        <pc:spChg chg="add del">
          <ac:chgData name="Örjan Törmänen" userId="59cf43a0-2014-42ae-aef1-a952055b3464" providerId="ADAL" clId="{11D08029-71BC-485C-AC9F-6EB925565EEB}" dt="2024-05-13T14:03:25.912" v="1037" actId="26606"/>
          <ac:spMkLst>
            <pc:docMk/>
            <pc:sldMk cId="2426245829" sldId="264"/>
            <ac:spMk id="81" creationId="{9DBC4630-03DA-474F-BBCB-BA3AE6B317A4}"/>
          </ac:spMkLst>
        </pc:spChg>
        <pc:spChg chg="add del">
          <ac:chgData name="Örjan Törmänen" userId="59cf43a0-2014-42ae-aef1-a952055b3464" providerId="ADAL" clId="{11D08029-71BC-485C-AC9F-6EB925565EEB}" dt="2024-05-13T14:03:25.912" v="1037" actId="26606"/>
          <ac:spMkLst>
            <pc:docMk/>
            <pc:sldMk cId="2426245829" sldId="264"/>
            <ac:spMk id="83" creationId="{78418A25-6EAC-4140-BFE6-284E1925B5EE}"/>
          </ac:spMkLst>
        </pc:spChg>
        <pc:spChg chg="add del">
          <ac:chgData name="Örjan Törmänen" userId="59cf43a0-2014-42ae-aef1-a952055b3464" providerId="ADAL" clId="{11D08029-71BC-485C-AC9F-6EB925565EEB}" dt="2024-05-13T14:03:25.912" v="1037" actId="26606"/>
          <ac:spMkLst>
            <pc:docMk/>
            <pc:sldMk cId="2426245829" sldId="264"/>
            <ac:spMk id="85" creationId="{6B9D64DB-4D5C-4A91-B45F-F301E3174F9F}"/>
          </ac:spMkLst>
        </pc:spChg>
        <pc:spChg chg="add del">
          <ac:chgData name="Örjan Törmänen" userId="59cf43a0-2014-42ae-aef1-a952055b3464" providerId="ADAL" clId="{11D08029-71BC-485C-AC9F-6EB925565EEB}" dt="2024-05-13T14:03:25.912" v="1037" actId="26606"/>
          <ac:spMkLst>
            <pc:docMk/>
            <pc:sldMk cId="2426245829" sldId="264"/>
            <ac:spMk id="87" creationId="{CB14CE1B-4BC5-4EF2-BE3D-05E4F580B3DB}"/>
          </ac:spMkLst>
        </pc:spChg>
        <pc:spChg chg="add del">
          <ac:chgData name="Örjan Törmänen" userId="59cf43a0-2014-42ae-aef1-a952055b3464" providerId="ADAL" clId="{11D08029-71BC-485C-AC9F-6EB925565EEB}" dt="2024-05-13T14:22:47.944" v="1416" actId="26606"/>
          <ac:spMkLst>
            <pc:docMk/>
            <pc:sldMk cId="2426245829" sldId="264"/>
            <ac:spMk id="92" creationId="{F6E384F5-137A-40B1-97F0-694CC6ECD59C}"/>
          </ac:spMkLst>
        </pc:spChg>
        <pc:spChg chg="add del">
          <ac:chgData name="Örjan Törmänen" userId="59cf43a0-2014-42ae-aef1-a952055b3464" providerId="ADAL" clId="{11D08029-71BC-485C-AC9F-6EB925565EEB}" dt="2024-05-13T14:22:47.944" v="1416" actId="26606"/>
          <ac:spMkLst>
            <pc:docMk/>
            <pc:sldMk cId="2426245829" sldId="264"/>
            <ac:spMk id="94" creationId="{9DBC4630-03DA-474F-BBCB-BA3AE6B317A4}"/>
          </ac:spMkLst>
        </pc:spChg>
        <pc:spChg chg="add del">
          <ac:chgData name="Örjan Törmänen" userId="59cf43a0-2014-42ae-aef1-a952055b3464" providerId="ADAL" clId="{11D08029-71BC-485C-AC9F-6EB925565EEB}" dt="2024-05-13T14:22:47.944" v="1416" actId="26606"/>
          <ac:spMkLst>
            <pc:docMk/>
            <pc:sldMk cId="2426245829" sldId="264"/>
            <ac:spMk id="96" creationId="{78418A25-6EAC-4140-BFE6-284E1925B5EE}"/>
          </ac:spMkLst>
        </pc:spChg>
        <pc:spChg chg="add del">
          <ac:chgData name="Örjan Törmänen" userId="59cf43a0-2014-42ae-aef1-a952055b3464" providerId="ADAL" clId="{11D08029-71BC-485C-AC9F-6EB925565EEB}" dt="2024-05-13T14:22:47.944" v="1416" actId="26606"/>
          <ac:spMkLst>
            <pc:docMk/>
            <pc:sldMk cId="2426245829" sldId="264"/>
            <ac:spMk id="98" creationId="{6B9D64DB-4D5C-4A91-B45F-F301E3174F9F}"/>
          </ac:spMkLst>
        </pc:spChg>
        <pc:spChg chg="add del">
          <ac:chgData name="Örjan Törmänen" userId="59cf43a0-2014-42ae-aef1-a952055b3464" providerId="ADAL" clId="{11D08029-71BC-485C-AC9F-6EB925565EEB}" dt="2024-05-13T14:22:47.944" v="1416" actId="26606"/>
          <ac:spMkLst>
            <pc:docMk/>
            <pc:sldMk cId="2426245829" sldId="264"/>
            <ac:spMk id="100" creationId="{CB14CE1B-4BC5-4EF2-BE3D-05E4F580B3DB}"/>
          </ac:spMkLst>
        </pc:spChg>
        <pc:spChg chg="add">
          <ac:chgData name="Örjan Törmänen" userId="59cf43a0-2014-42ae-aef1-a952055b3464" providerId="ADAL" clId="{11D08029-71BC-485C-AC9F-6EB925565EEB}" dt="2024-05-13T14:22:47.944" v="1416" actId="26606"/>
          <ac:spMkLst>
            <pc:docMk/>
            <pc:sldMk cId="2426245829" sldId="264"/>
            <ac:spMk id="105" creationId="{F6E384F5-137A-40B1-97F0-694CC6ECD59C}"/>
          </ac:spMkLst>
        </pc:spChg>
        <pc:spChg chg="add">
          <ac:chgData name="Örjan Törmänen" userId="59cf43a0-2014-42ae-aef1-a952055b3464" providerId="ADAL" clId="{11D08029-71BC-485C-AC9F-6EB925565EEB}" dt="2024-05-13T14:22:47.944" v="1416" actId="26606"/>
          <ac:spMkLst>
            <pc:docMk/>
            <pc:sldMk cId="2426245829" sldId="264"/>
            <ac:spMk id="107" creationId="{9DBC4630-03DA-474F-BBCB-BA3AE6B317A4}"/>
          </ac:spMkLst>
        </pc:spChg>
        <pc:spChg chg="add">
          <ac:chgData name="Örjan Törmänen" userId="59cf43a0-2014-42ae-aef1-a952055b3464" providerId="ADAL" clId="{11D08029-71BC-485C-AC9F-6EB925565EEB}" dt="2024-05-13T14:22:47.944" v="1416" actId="26606"/>
          <ac:spMkLst>
            <pc:docMk/>
            <pc:sldMk cId="2426245829" sldId="264"/>
            <ac:spMk id="109" creationId="{78418A25-6EAC-4140-BFE6-284E1925B5EE}"/>
          </ac:spMkLst>
        </pc:spChg>
        <pc:spChg chg="add">
          <ac:chgData name="Örjan Törmänen" userId="59cf43a0-2014-42ae-aef1-a952055b3464" providerId="ADAL" clId="{11D08029-71BC-485C-AC9F-6EB925565EEB}" dt="2024-05-13T14:22:47.944" v="1416" actId="26606"/>
          <ac:spMkLst>
            <pc:docMk/>
            <pc:sldMk cId="2426245829" sldId="264"/>
            <ac:spMk id="111" creationId="{6B9D64DB-4D5C-4A91-B45F-F301E3174F9F}"/>
          </ac:spMkLst>
        </pc:spChg>
        <pc:spChg chg="add">
          <ac:chgData name="Örjan Törmänen" userId="59cf43a0-2014-42ae-aef1-a952055b3464" providerId="ADAL" clId="{11D08029-71BC-485C-AC9F-6EB925565EEB}" dt="2024-05-13T14:22:47.944" v="1416" actId="26606"/>
          <ac:spMkLst>
            <pc:docMk/>
            <pc:sldMk cId="2426245829" sldId="264"/>
            <ac:spMk id="113" creationId="{CB14CE1B-4BC5-4EF2-BE3D-05E4F580B3DB}"/>
          </ac:spMkLst>
        </pc:spChg>
        <pc:picChg chg="mod ord">
          <ac:chgData name="Örjan Törmänen" userId="59cf43a0-2014-42ae-aef1-a952055b3464" providerId="ADAL" clId="{11D08029-71BC-485C-AC9F-6EB925565EEB}" dt="2024-05-13T14:22:47.944" v="1416" actId="26606"/>
          <ac:picMkLst>
            <pc:docMk/>
            <pc:sldMk cId="2426245829" sldId="264"/>
            <ac:picMk id="4" creationId="{47EDEAF2-94F1-4113-BF45-BDB089E1FD96}"/>
          </ac:picMkLst>
        </pc:picChg>
        <pc:picChg chg="mod ord">
          <ac:chgData name="Örjan Törmänen" userId="59cf43a0-2014-42ae-aef1-a952055b3464" providerId="ADAL" clId="{11D08029-71BC-485C-AC9F-6EB925565EEB}" dt="2024-05-13T14:22:47.944" v="1416" actId="26606"/>
          <ac:picMkLst>
            <pc:docMk/>
            <pc:sldMk cId="2426245829" sldId="264"/>
            <ac:picMk id="5" creationId="{F549D78C-63BA-4B78-AB78-9A9CF739E3DF}"/>
          </ac:picMkLst>
        </pc:picChg>
        <pc:picChg chg="add mod">
          <ac:chgData name="Örjan Törmänen" userId="59cf43a0-2014-42ae-aef1-a952055b3464" providerId="ADAL" clId="{11D08029-71BC-485C-AC9F-6EB925565EEB}" dt="2024-05-13T14:22:47.944" v="1416" actId="26606"/>
          <ac:picMkLst>
            <pc:docMk/>
            <pc:sldMk cId="2426245829" sldId="264"/>
            <ac:picMk id="6" creationId="{1C9E2795-75F5-ED45-35B3-288A0242A875}"/>
          </ac:picMkLst>
        </pc:picChg>
        <pc:picChg chg="mod ord">
          <ac:chgData name="Örjan Törmänen" userId="59cf43a0-2014-42ae-aef1-a952055b3464" providerId="ADAL" clId="{11D08029-71BC-485C-AC9F-6EB925565EEB}" dt="2024-05-13T14:22:47.944" v="1416" actId="26606"/>
          <ac:picMkLst>
            <pc:docMk/>
            <pc:sldMk cId="2426245829" sldId="264"/>
            <ac:picMk id="7" creationId="{4B0EC285-5CB1-499D-A862-7EBB9CDA281E}"/>
          </ac:picMkLst>
        </pc:picChg>
        <pc:picChg chg="add mod">
          <ac:chgData name="Örjan Törmänen" userId="59cf43a0-2014-42ae-aef1-a952055b3464" providerId="ADAL" clId="{11D08029-71BC-485C-AC9F-6EB925565EEB}" dt="2024-05-13T14:22:47.944" v="1416" actId="26606"/>
          <ac:picMkLst>
            <pc:docMk/>
            <pc:sldMk cId="2426245829" sldId="264"/>
            <ac:picMk id="8" creationId="{9611783E-4F68-9F96-4C7D-A53EAACD242D}"/>
          </ac:picMkLst>
        </pc:picChg>
        <pc:picChg chg="add del mod ord">
          <ac:chgData name="Örjan Törmänen" userId="59cf43a0-2014-42ae-aef1-a952055b3464" providerId="ADAL" clId="{11D08029-71BC-485C-AC9F-6EB925565EEB}" dt="2024-05-13T14:15:22.464" v="1410" actId="478"/>
          <ac:picMkLst>
            <pc:docMk/>
            <pc:sldMk cId="2426245829" sldId="264"/>
            <ac:picMk id="9" creationId="{77A8CEEA-05A5-4359-9938-9DC7160E53A4}"/>
          </ac:picMkLst>
        </pc:picChg>
        <pc:picChg chg="add del mod ord">
          <ac:chgData name="Örjan Törmänen" userId="59cf43a0-2014-42ae-aef1-a952055b3464" providerId="ADAL" clId="{11D08029-71BC-485C-AC9F-6EB925565EEB}" dt="2024-05-13T15:13:36.085" v="1543" actId="478"/>
          <ac:picMkLst>
            <pc:docMk/>
            <pc:sldMk cId="2426245829" sldId="264"/>
            <ac:picMk id="14" creationId="{760509B0-79CA-C8E9-29EE-59DB06D7F583}"/>
          </ac:picMkLst>
        </pc:picChg>
        <pc:picChg chg="add mod">
          <ac:chgData name="Örjan Törmänen" userId="59cf43a0-2014-42ae-aef1-a952055b3464" providerId="ADAL" clId="{11D08029-71BC-485C-AC9F-6EB925565EEB}" dt="2024-05-13T14:31:01.282" v="1533" actId="1076"/>
          <ac:picMkLst>
            <pc:docMk/>
            <pc:sldMk cId="2426245829" sldId="264"/>
            <ac:picMk id="15" creationId="{DF8A6F23-0934-B8B0-CD12-73688BE9381F}"/>
          </ac:picMkLst>
        </pc:picChg>
        <pc:picChg chg="del mod">
          <ac:chgData name="Örjan Törmänen" userId="59cf43a0-2014-42ae-aef1-a952055b3464" providerId="ADAL" clId="{11D08029-71BC-485C-AC9F-6EB925565EEB}" dt="2024-05-13T14:00:06.424" v="1026" actId="478"/>
          <ac:picMkLst>
            <pc:docMk/>
            <pc:sldMk cId="2426245829" sldId="264"/>
            <ac:picMk id="40" creationId="{86EB67B7-79EF-421D-BA95-08E4901267F0}"/>
          </ac:picMkLst>
        </pc:picChg>
        <pc:picChg chg="del mod ord">
          <ac:chgData name="Örjan Törmänen" userId="59cf43a0-2014-42ae-aef1-a952055b3464" providerId="ADAL" clId="{11D08029-71BC-485C-AC9F-6EB925565EEB}" dt="2024-05-13T14:02:04.100" v="1034" actId="478"/>
          <ac:picMkLst>
            <pc:docMk/>
            <pc:sldMk cId="2426245829" sldId="264"/>
            <ac:picMk id="41" creationId="{D2F61023-B169-4323-84BE-A9970A04011B}"/>
          </ac:picMkLst>
        </pc:picChg>
      </pc:sldChg>
      <pc:sldChg chg="add del">
        <pc:chgData name="Örjan Törmänen" userId="59cf43a0-2014-42ae-aef1-a952055b3464" providerId="ADAL" clId="{11D08029-71BC-485C-AC9F-6EB925565EEB}" dt="2024-05-13T12:43:22.589" v="182"/>
        <pc:sldMkLst>
          <pc:docMk/>
          <pc:sldMk cId="2786718829" sldId="264"/>
        </pc:sldMkLst>
      </pc:sldChg>
      <pc:sldMasterChg chg="modSp modSldLayout">
        <pc:chgData name="Örjan Törmänen" userId="59cf43a0-2014-42ae-aef1-a952055b3464" providerId="ADAL" clId="{11D08029-71BC-485C-AC9F-6EB925565EEB}" dt="2024-05-13T13:56:12.009" v="1007"/>
        <pc:sldMasterMkLst>
          <pc:docMk/>
          <pc:sldMasterMk cId="1235104444" sldId="2147483660"/>
        </pc:sldMasterMkLst>
        <pc:spChg chg="mod">
          <ac:chgData name="Örjan Törmänen" userId="59cf43a0-2014-42ae-aef1-a952055b3464" providerId="ADAL" clId="{11D08029-71BC-485C-AC9F-6EB925565EEB}" dt="2024-05-13T13:56:12.009" v="1007"/>
          <ac:spMkLst>
            <pc:docMk/>
            <pc:sldMasterMk cId="1235104444" sldId="2147483660"/>
            <ac:spMk id="2" creationId="{00000000-0000-0000-0000-000000000000}"/>
          </ac:spMkLst>
        </pc:spChg>
        <pc:spChg chg="mod">
          <ac:chgData name="Örjan Törmänen" userId="59cf43a0-2014-42ae-aef1-a952055b3464" providerId="ADAL" clId="{11D08029-71BC-485C-AC9F-6EB925565EEB}" dt="2024-05-13T13:56:12.009" v="1007"/>
          <ac:spMkLst>
            <pc:docMk/>
            <pc:sldMasterMk cId="1235104444" sldId="2147483660"/>
            <ac:spMk id="3" creationId="{00000000-0000-0000-0000-000000000000}"/>
          </ac:spMkLst>
        </pc:spChg>
        <pc:spChg chg="mod">
          <ac:chgData name="Örjan Törmänen" userId="59cf43a0-2014-42ae-aef1-a952055b3464" providerId="ADAL" clId="{11D08029-71BC-485C-AC9F-6EB925565EEB}" dt="2024-05-13T13:56:12.009" v="1007"/>
          <ac:spMkLst>
            <pc:docMk/>
            <pc:sldMasterMk cId="1235104444" sldId="2147483660"/>
            <ac:spMk id="4" creationId="{00000000-0000-0000-0000-000000000000}"/>
          </ac:spMkLst>
        </pc:spChg>
        <pc:spChg chg="mod">
          <ac:chgData name="Örjan Törmänen" userId="59cf43a0-2014-42ae-aef1-a952055b3464" providerId="ADAL" clId="{11D08029-71BC-485C-AC9F-6EB925565EEB}" dt="2024-05-13T13:56:12.009" v="1007"/>
          <ac:spMkLst>
            <pc:docMk/>
            <pc:sldMasterMk cId="1235104444" sldId="2147483660"/>
            <ac:spMk id="5" creationId="{00000000-0000-0000-0000-000000000000}"/>
          </ac:spMkLst>
        </pc:spChg>
        <pc:spChg chg="mod">
          <ac:chgData name="Örjan Törmänen" userId="59cf43a0-2014-42ae-aef1-a952055b3464" providerId="ADAL" clId="{11D08029-71BC-485C-AC9F-6EB925565EEB}" dt="2024-05-13T13:56:12.009" v="1007"/>
          <ac:spMkLst>
            <pc:docMk/>
            <pc:sldMasterMk cId="1235104444" sldId="2147483660"/>
            <ac:spMk id="6" creationId="{00000000-0000-0000-0000-000000000000}"/>
          </ac:spMkLst>
        </pc:spChg>
        <pc:sldLayoutChg chg="modSp">
          <pc:chgData name="Örjan Törmänen" userId="59cf43a0-2014-42ae-aef1-a952055b3464" providerId="ADAL" clId="{11D08029-71BC-485C-AC9F-6EB925565EEB}" dt="2024-05-13T13:56:12.009" v="1007"/>
          <pc:sldLayoutMkLst>
            <pc:docMk/>
            <pc:sldMasterMk cId="1235104444" sldId="2147483660"/>
            <pc:sldLayoutMk cId="3801519939" sldId="2147483661"/>
          </pc:sldLayoutMkLst>
          <pc:spChg chg="mod">
            <ac:chgData name="Örjan Törmänen" userId="59cf43a0-2014-42ae-aef1-a952055b3464" providerId="ADAL" clId="{11D08029-71BC-485C-AC9F-6EB925565EEB}" dt="2024-05-13T13:56:12.009" v="1007"/>
            <ac:spMkLst>
              <pc:docMk/>
              <pc:sldMasterMk cId="1235104444" sldId="2147483660"/>
              <pc:sldLayoutMk cId="3801519939" sldId="2147483661"/>
              <ac:spMk id="2" creationId="{00000000-0000-0000-0000-000000000000}"/>
            </ac:spMkLst>
          </pc:spChg>
          <pc:spChg chg="mod">
            <ac:chgData name="Örjan Törmänen" userId="59cf43a0-2014-42ae-aef1-a952055b3464" providerId="ADAL" clId="{11D08029-71BC-485C-AC9F-6EB925565EEB}" dt="2024-05-13T13:56:12.009" v="1007"/>
            <ac:spMkLst>
              <pc:docMk/>
              <pc:sldMasterMk cId="1235104444" sldId="2147483660"/>
              <pc:sldLayoutMk cId="3801519939" sldId="2147483661"/>
              <ac:spMk id="3" creationId="{00000000-0000-0000-0000-000000000000}"/>
            </ac:spMkLst>
          </pc:spChg>
        </pc:sldLayoutChg>
        <pc:sldLayoutChg chg="modSp">
          <pc:chgData name="Örjan Törmänen" userId="59cf43a0-2014-42ae-aef1-a952055b3464" providerId="ADAL" clId="{11D08029-71BC-485C-AC9F-6EB925565EEB}" dt="2024-05-13T13:56:12.009" v="1007"/>
          <pc:sldLayoutMkLst>
            <pc:docMk/>
            <pc:sldMasterMk cId="1235104444" sldId="2147483660"/>
            <pc:sldLayoutMk cId="3547344367" sldId="2147483664"/>
          </pc:sldLayoutMkLst>
          <pc:spChg chg="mod">
            <ac:chgData name="Örjan Törmänen" userId="59cf43a0-2014-42ae-aef1-a952055b3464" providerId="ADAL" clId="{11D08029-71BC-485C-AC9F-6EB925565EEB}" dt="2024-05-13T13:56:12.009" v="1007"/>
            <ac:spMkLst>
              <pc:docMk/>
              <pc:sldMasterMk cId="1235104444" sldId="2147483660"/>
              <pc:sldLayoutMk cId="3547344367" sldId="2147483664"/>
              <ac:spMk id="3" creationId="{00000000-0000-0000-0000-000000000000}"/>
            </ac:spMkLst>
          </pc:spChg>
          <pc:spChg chg="mod">
            <ac:chgData name="Örjan Törmänen" userId="59cf43a0-2014-42ae-aef1-a952055b3464" providerId="ADAL" clId="{11D08029-71BC-485C-AC9F-6EB925565EEB}" dt="2024-05-13T13:56:12.009" v="1007"/>
            <ac:spMkLst>
              <pc:docMk/>
              <pc:sldMasterMk cId="1235104444" sldId="2147483660"/>
              <pc:sldLayoutMk cId="3547344367" sldId="2147483664"/>
              <ac:spMk id="4" creationId="{00000000-0000-0000-0000-000000000000}"/>
            </ac:spMkLst>
          </pc:spChg>
        </pc:sldLayoutChg>
        <pc:sldLayoutChg chg="modSp">
          <pc:chgData name="Örjan Törmänen" userId="59cf43a0-2014-42ae-aef1-a952055b3464" providerId="ADAL" clId="{11D08029-71BC-485C-AC9F-6EB925565EEB}" dt="2024-05-13T13:56:12.009" v="1007"/>
          <pc:sldLayoutMkLst>
            <pc:docMk/>
            <pc:sldMasterMk cId="1235104444" sldId="2147483660"/>
            <pc:sldLayoutMk cId="3959816485" sldId="2147483665"/>
          </pc:sldLayoutMkLst>
          <pc:spChg chg="mod">
            <ac:chgData name="Örjan Törmänen" userId="59cf43a0-2014-42ae-aef1-a952055b3464" providerId="ADAL" clId="{11D08029-71BC-485C-AC9F-6EB925565EEB}" dt="2024-05-13T13:56:12.009" v="1007"/>
            <ac:spMkLst>
              <pc:docMk/>
              <pc:sldMasterMk cId="1235104444" sldId="2147483660"/>
              <pc:sldLayoutMk cId="3959816485" sldId="2147483665"/>
              <ac:spMk id="2" creationId="{00000000-0000-0000-0000-000000000000}"/>
            </ac:spMkLst>
          </pc:spChg>
          <pc:spChg chg="mod">
            <ac:chgData name="Örjan Törmänen" userId="59cf43a0-2014-42ae-aef1-a952055b3464" providerId="ADAL" clId="{11D08029-71BC-485C-AC9F-6EB925565EEB}" dt="2024-05-13T13:56:12.009" v="1007"/>
            <ac:spMkLst>
              <pc:docMk/>
              <pc:sldMasterMk cId="1235104444" sldId="2147483660"/>
              <pc:sldLayoutMk cId="3959816485" sldId="2147483665"/>
              <ac:spMk id="3" creationId="{00000000-0000-0000-0000-000000000000}"/>
            </ac:spMkLst>
          </pc:spChg>
          <pc:spChg chg="mod">
            <ac:chgData name="Örjan Törmänen" userId="59cf43a0-2014-42ae-aef1-a952055b3464" providerId="ADAL" clId="{11D08029-71BC-485C-AC9F-6EB925565EEB}" dt="2024-05-13T13:56:12.009" v="1007"/>
            <ac:spMkLst>
              <pc:docMk/>
              <pc:sldMasterMk cId="1235104444" sldId="2147483660"/>
              <pc:sldLayoutMk cId="3959816485" sldId="2147483665"/>
              <ac:spMk id="4" creationId="{00000000-0000-0000-0000-000000000000}"/>
            </ac:spMkLst>
          </pc:spChg>
          <pc:spChg chg="mod">
            <ac:chgData name="Örjan Törmänen" userId="59cf43a0-2014-42ae-aef1-a952055b3464" providerId="ADAL" clId="{11D08029-71BC-485C-AC9F-6EB925565EEB}" dt="2024-05-13T13:56:12.009" v="1007"/>
            <ac:spMkLst>
              <pc:docMk/>
              <pc:sldMasterMk cId="1235104444" sldId="2147483660"/>
              <pc:sldLayoutMk cId="3959816485" sldId="2147483665"/>
              <ac:spMk id="5" creationId="{00000000-0000-0000-0000-000000000000}"/>
            </ac:spMkLst>
          </pc:spChg>
          <pc:spChg chg="mod">
            <ac:chgData name="Örjan Törmänen" userId="59cf43a0-2014-42ae-aef1-a952055b3464" providerId="ADAL" clId="{11D08029-71BC-485C-AC9F-6EB925565EEB}" dt="2024-05-13T13:56:12.009" v="1007"/>
            <ac:spMkLst>
              <pc:docMk/>
              <pc:sldMasterMk cId="1235104444" sldId="2147483660"/>
              <pc:sldLayoutMk cId="3959816485" sldId="214748366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D53C89-3010-4B6C-A7D5-B3EE9365F256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79D97CF-3664-4D39-8060-645CFA076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890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0DFFFA-3DED-42F8-A21D-E4394BF788DB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241425"/>
            <a:ext cx="50831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90606A-BC7D-4D9F-96CB-91A5847AA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58495" rtl="0" eaLnBrk="1" latinLnBrk="0" hangingPunct="1">
      <a:defRPr sz="995" kern="1200">
        <a:solidFill>
          <a:schemeClr val="tx1"/>
        </a:solidFill>
        <a:latin typeface="+mn-lt"/>
        <a:ea typeface="+mn-ea"/>
        <a:cs typeface="+mn-cs"/>
      </a:defRPr>
    </a:lvl1pPr>
    <a:lvl2pPr marL="379247" algn="l" defTabSz="758495" rtl="0" eaLnBrk="1" latinLnBrk="0" hangingPunct="1">
      <a:defRPr sz="995" kern="1200">
        <a:solidFill>
          <a:schemeClr val="tx1"/>
        </a:solidFill>
        <a:latin typeface="+mn-lt"/>
        <a:ea typeface="+mn-ea"/>
        <a:cs typeface="+mn-cs"/>
      </a:defRPr>
    </a:lvl2pPr>
    <a:lvl3pPr marL="758495" algn="l" defTabSz="758495" rtl="0" eaLnBrk="1" latinLnBrk="0" hangingPunct="1">
      <a:defRPr sz="995" kern="1200">
        <a:solidFill>
          <a:schemeClr val="tx1"/>
        </a:solidFill>
        <a:latin typeface="+mn-lt"/>
        <a:ea typeface="+mn-ea"/>
        <a:cs typeface="+mn-cs"/>
      </a:defRPr>
    </a:lvl3pPr>
    <a:lvl4pPr marL="1137742" algn="l" defTabSz="758495" rtl="0" eaLnBrk="1" latinLnBrk="0" hangingPunct="1">
      <a:defRPr sz="995" kern="1200">
        <a:solidFill>
          <a:schemeClr val="tx1"/>
        </a:solidFill>
        <a:latin typeface="+mn-lt"/>
        <a:ea typeface="+mn-ea"/>
        <a:cs typeface="+mn-cs"/>
      </a:defRPr>
    </a:lvl4pPr>
    <a:lvl5pPr marL="1516990" algn="l" defTabSz="758495" rtl="0" eaLnBrk="1" latinLnBrk="0" hangingPunct="1">
      <a:defRPr sz="995" kern="1200">
        <a:solidFill>
          <a:schemeClr val="tx1"/>
        </a:solidFill>
        <a:latin typeface="+mn-lt"/>
        <a:ea typeface="+mn-ea"/>
        <a:cs typeface="+mn-cs"/>
      </a:defRPr>
    </a:lvl5pPr>
    <a:lvl6pPr marL="1896237" algn="l" defTabSz="758495" rtl="0" eaLnBrk="1" latinLnBrk="0" hangingPunct="1">
      <a:defRPr sz="995" kern="1200">
        <a:solidFill>
          <a:schemeClr val="tx1"/>
        </a:solidFill>
        <a:latin typeface="+mn-lt"/>
        <a:ea typeface="+mn-ea"/>
        <a:cs typeface="+mn-cs"/>
      </a:defRPr>
    </a:lvl6pPr>
    <a:lvl7pPr marL="2275484" algn="l" defTabSz="758495" rtl="0" eaLnBrk="1" latinLnBrk="0" hangingPunct="1">
      <a:defRPr sz="995" kern="1200">
        <a:solidFill>
          <a:schemeClr val="tx1"/>
        </a:solidFill>
        <a:latin typeface="+mn-lt"/>
        <a:ea typeface="+mn-ea"/>
        <a:cs typeface="+mn-cs"/>
      </a:defRPr>
    </a:lvl7pPr>
    <a:lvl8pPr marL="2654732" algn="l" defTabSz="758495" rtl="0" eaLnBrk="1" latinLnBrk="0" hangingPunct="1">
      <a:defRPr sz="995" kern="1200">
        <a:solidFill>
          <a:schemeClr val="tx1"/>
        </a:solidFill>
        <a:latin typeface="+mn-lt"/>
        <a:ea typeface="+mn-ea"/>
        <a:cs typeface="+mn-cs"/>
      </a:defRPr>
    </a:lvl8pPr>
    <a:lvl9pPr marL="3033979" algn="l" defTabSz="758495" rtl="0" eaLnBrk="1" latinLnBrk="0" hangingPunct="1">
      <a:defRPr sz="99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8006" y="1708490"/>
            <a:ext cx="13464064" cy="3634459"/>
          </a:xfrm>
        </p:spPr>
        <p:txBody>
          <a:bodyPr anchor="b">
            <a:normAutofit/>
          </a:bodyPr>
          <a:lstStyle>
            <a:lvl1pPr algn="ctr">
              <a:defRPr sz="116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0010" y="5483102"/>
            <a:ext cx="11880056" cy="2520438"/>
          </a:xfrm>
        </p:spPr>
        <p:txBody>
          <a:bodyPr>
            <a:normAutofit/>
          </a:bodyPr>
          <a:lstStyle>
            <a:lvl1pPr marL="0" indent="0" algn="ctr">
              <a:buNone/>
              <a:defRPr sz="5847"/>
            </a:lvl1pPr>
            <a:lvl2pPr marL="1485052" indent="0" algn="ctr">
              <a:buNone/>
              <a:defRPr sz="6499"/>
            </a:lvl2pPr>
            <a:lvl3pPr marL="2970104" indent="0" algn="ctr">
              <a:buNone/>
              <a:defRPr sz="5847"/>
            </a:lvl3pPr>
            <a:lvl4pPr marL="4455155" indent="0" algn="ctr">
              <a:buNone/>
              <a:defRPr sz="5196"/>
            </a:lvl4pPr>
            <a:lvl5pPr marL="5940208" indent="0" algn="ctr">
              <a:buNone/>
              <a:defRPr sz="5196"/>
            </a:lvl5pPr>
            <a:lvl6pPr marL="7425261" indent="0" algn="ctr">
              <a:buNone/>
              <a:defRPr sz="5196"/>
            </a:lvl6pPr>
            <a:lvl7pPr marL="8910311" indent="0" algn="ctr">
              <a:buNone/>
              <a:defRPr sz="5196"/>
            </a:lvl7pPr>
            <a:lvl8pPr marL="10395364" indent="0" algn="ctr">
              <a:buNone/>
              <a:defRPr sz="5196"/>
            </a:lvl8pPr>
            <a:lvl9pPr marL="11880415" indent="0" algn="ctr">
              <a:buNone/>
              <a:defRPr sz="51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51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7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11" y="2779013"/>
            <a:ext cx="6732031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9043" y="2779013"/>
            <a:ext cx="6732031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4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069" y="555811"/>
            <a:ext cx="13662064" cy="2017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071" y="2559109"/>
            <a:ext cx="6701093" cy="1254178"/>
          </a:xfrm>
        </p:spPr>
        <p:txBody>
          <a:bodyPr anchor="b"/>
          <a:lstStyle>
            <a:lvl1pPr marL="0" indent="0">
              <a:buNone/>
              <a:defRPr sz="7796" b="1"/>
            </a:lvl1pPr>
            <a:lvl2pPr marL="1485052" indent="0">
              <a:buNone/>
              <a:defRPr sz="6499" b="1"/>
            </a:lvl2pPr>
            <a:lvl3pPr marL="2970104" indent="0">
              <a:buNone/>
              <a:defRPr sz="5847" b="1"/>
            </a:lvl3pPr>
            <a:lvl4pPr marL="4455155" indent="0">
              <a:buNone/>
              <a:defRPr sz="5196" b="1"/>
            </a:lvl4pPr>
            <a:lvl5pPr marL="5940208" indent="0">
              <a:buNone/>
              <a:defRPr sz="5196" b="1"/>
            </a:lvl5pPr>
            <a:lvl6pPr marL="7425261" indent="0">
              <a:buNone/>
              <a:defRPr sz="5196" b="1"/>
            </a:lvl6pPr>
            <a:lvl7pPr marL="8910311" indent="0">
              <a:buNone/>
              <a:defRPr sz="5196" b="1"/>
            </a:lvl7pPr>
            <a:lvl8pPr marL="10395364" indent="0">
              <a:buNone/>
              <a:defRPr sz="5196" b="1"/>
            </a:lvl8pPr>
            <a:lvl9pPr marL="11880415" indent="0">
              <a:buNone/>
              <a:defRPr sz="5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1071" y="3813283"/>
            <a:ext cx="6701093" cy="560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19043" y="2559109"/>
            <a:ext cx="6734095" cy="1254178"/>
          </a:xfrm>
        </p:spPr>
        <p:txBody>
          <a:bodyPr anchor="b"/>
          <a:lstStyle>
            <a:lvl1pPr marL="0" indent="0">
              <a:buNone/>
              <a:defRPr sz="7796" b="1"/>
            </a:lvl1pPr>
            <a:lvl2pPr marL="1485052" indent="0">
              <a:buNone/>
              <a:defRPr sz="6499" b="1"/>
            </a:lvl2pPr>
            <a:lvl3pPr marL="2970104" indent="0">
              <a:buNone/>
              <a:defRPr sz="5847" b="1"/>
            </a:lvl3pPr>
            <a:lvl4pPr marL="4455155" indent="0">
              <a:buNone/>
              <a:defRPr sz="5196" b="1"/>
            </a:lvl4pPr>
            <a:lvl5pPr marL="5940208" indent="0">
              <a:buNone/>
              <a:defRPr sz="5196" b="1"/>
            </a:lvl5pPr>
            <a:lvl6pPr marL="7425261" indent="0">
              <a:buNone/>
              <a:defRPr sz="5196" b="1"/>
            </a:lvl6pPr>
            <a:lvl7pPr marL="8910311" indent="0">
              <a:buNone/>
              <a:defRPr sz="5196" b="1"/>
            </a:lvl7pPr>
            <a:lvl8pPr marL="10395364" indent="0">
              <a:buNone/>
              <a:defRPr sz="5196" b="1"/>
            </a:lvl8pPr>
            <a:lvl9pPr marL="11880415" indent="0">
              <a:buNone/>
              <a:defRPr sz="5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19043" y="3813283"/>
            <a:ext cx="6734095" cy="560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1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5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1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06" y="555811"/>
            <a:ext cx="13662064" cy="2017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06" y="2779013"/>
            <a:ext cx="13662064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9006" y="9675782"/>
            <a:ext cx="356401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8ED5-5CC9-460C-A741-151091889248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025" y="9675782"/>
            <a:ext cx="534602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7053" y="9675782"/>
            <a:ext cx="356401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0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2970104" rtl="0" eaLnBrk="1" latinLnBrk="0" hangingPunct="1">
        <a:lnSpc>
          <a:spcPct val="90000"/>
        </a:lnSpc>
        <a:spcBef>
          <a:spcPct val="0"/>
        </a:spcBef>
        <a:buNone/>
        <a:defRPr sz="116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2524" indent="-742524" algn="l" defTabSz="2970104" rtl="0" eaLnBrk="1" latinLnBrk="0" hangingPunct="1">
        <a:lnSpc>
          <a:spcPct val="90000"/>
        </a:lnSpc>
        <a:spcBef>
          <a:spcPts val="3248"/>
        </a:spcBef>
        <a:buFont typeface="Arial" panose="020B0604020202020204" pitchFamily="34" charset="0"/>
        <a:buChar char="•"/>
        <a:defRPr sz="5196" kern="1200">
          <a:solidFill>
            <a:schemeClr val="tx1"/>
          </a:solidFill>
          <a:latin typeface="+mn-lt"/>
          <a:ea typeface="+mn-ea"/>
          <a:cs typeface="+mn-cs"/>
        </a:defRPr>
      </a:lvl1pPr>
      <a:lvl2pPr marL="2227577" indent="-742524" algn="l" defTabSz="2970104" rtl="0" eaLnBrk="1" latinLnBrk="0" hangingPunct="1">
        <a:lnSpc>
          <a:spcPct val="90000"/>
        </a:lnSpc>
        <a:spcBef>
          <a:spcPts val="1624"/>
        </a:spcBef>
        <a:buFont typeface="Arial" panose="020B0604020202020204" pitchFamily="34" charset="0"/>
        <a:buChar char="•"/>
        <a:defRPr sz="4547" kern="1200">
          <a:solidFill>
            <a:schemeClr val="tx1"/>
          </a:solidFill>
          <a:latin typeface="+mn-lt"/>
          <a:ea typeface="+mn-ea"/>
          <a:cs typeface="+mn-cs"/>
        </a:defRPr>
      </a:lvl2pPr>
      <a:lvl3pPr marL="3712629" indent="-742524" algn="l" defTabSz="2970104" rtl="0" eaLnBrk="1" latinLnBrk="0" hangingPunct="1">
        <a:lnSpc>
          <a:spcPct val="90000"/>
        </a:lnSpc>
        <a:spcBef>
          <a:spcPts val="1624"/>
        </a:spcBef>
        <a:buFont typeface="Arial" panose="020B0604020202020204" pitchFamily="34" charset="0"/>
        <a:buChar char="•"/>
        <a:defRPr sz="3895" kern="1200">
          <a:solidFill>
            <a:schemeClr val="tx1"/>
          </a:solidFill>
          <a:latin typeface="+mn-lt"/>
          <a:ea typeface="+mn-ea"/>
          <a:cs typeface="+mn-cs"/>
        </a:defRPr>
      </a:lvl3pPr>
      <a:lvl4pPr marL="5197680" indent="-742524" algn="l" defTabSz="2970104" rtl="0" eaLnBrk="1" latinLnBrk="0" hangingPunct="1">
        <a:lnSpc>
          <a:spcPct val="90000"/>
        </a:lnSpc>
        <a:spcBef>
          <a:spcPts val="1624"/>
        </a:spcBef>
        <a:buFont typeface="Arial" panose="020B0604020202020204" pitchFamily="34" charset="0"/>
        <a:buChar char="•"/>
        <a:defRPr sz="3574" kern="1200">
          <a:solidFill>
            <a:schemeClr val="tx1"/>
          </a:solidFill>
          <a:latin typeface="+mn-lt"/>
          <a:ea typeface="+mn-ea"/>
          <a:cs typeface="+mn-cs"/>
        </a:defRPr>
      </a:lvl4pPr>
      <a:lvl5pPr marL="6682733" indent="-742524" algn="l" defTabSz="2970104" rtl="0" eaLnBrk="1" latinLnBrk="0" hangingPunct="1">
        <a:lnSpc>
          <a:spcPct val="90000"/>
        </a:lnSpc>
        <a:spcBef>
          <a:spcPts val="1624"/>
        </a:spcBef>
        <a:buFont typeface="Arial" panose="020B0604020202020204" pitchFamily="34" charset="0"/>
        <a:buChar char="•"/>
        <a:defRPr sz="3574" kern="1200">
          <a:solidFill>
            <a:schemeClr val="tx1"/>
          </a:solidFill>
          <a:latin typeface="+mn-lt"/>
          <a:ea typeface="+mn-ea"/>
          <a:cs typeface="+mn-cs"/>
        </a:defRPr>
      </a:lvl5pPr>
      <a:lvl6pPr marL="8167784" indent="-742524" algn="l" defTabSz="2970104" rtl="0" eaLnBrk="1" latinLnBrk="0" hangingPunct="1">
        <a:lnSpc>
          <a:spcPct val="90000"/>
        </a:lnSpc>
        <a:spcBef>
          <a:spcPts val="1624"/>
        </a:spcBef>
        <a:buFont typeface="Arial" panose="020B0604020202020204" pitchFamily="34" charset="0"/>
        <a:buChar char="•"/>
        <a:defRPr sz="5847" kern="1200">
          <a:solidFill>
            <a:schemeClr val="tx1"/>
          </a:solidFill>
          <a:latin typeface="+mn-lt"/>
          <a:ea typeface="+mn-ea"/>
          <a:cs typeface="+mn-cs"/>
        </a:defRPr>
      </a:lvl6pPr>
      <a:lvl7pPr marL="9652837" indent="-742524" algn="l" defTabSz="2970104" rtl="0" eaLnBrk="1" latinLnBrk="0" hangingPunct="1">
        <a:lnSpc>
          <a:spcPct val="90000"/>
        </a:lnSpc>
        <a:spcBef>
          <a:spcPts val="1624"/>
        </a:spcBef>
        <a:buFont typeface="Arial" panose="020B0604020202020204" pitchFamily="34" charset="0"/>
        <a:buChar char="•"/>
        <a:defRPr sz="5847" kern="1200">
          <a:solidFill>
            <a:schemeClr val="tx1"/>
          </a:solidFill>
          <a:latin typeface="+mn-lt"/>
          <a:ea typeface="+mn-ea"/>
          <a:cs typeface="+mn-cs"/>
        </a:defRPr>
      </a:lvl7pPr>
      <a:lvl8pPr marL="11137888" indent="-742524" algn="l" defTabSz="2970104" rtl="0" eaLnBrk="1" latinLnBrk="0" hangingPunct="1">
        <a:lnSpc>
          <a:spcPct val="90000"/>
        </a:lnSpc>
        <a:spcBef>
          <a:spcPts val="1624"/>
        </a:spcBef>
        <a:buFont typeface="Arial" panose="020B0604020202020204" pitchFamily="34" charset="0"/>
        <a:buChar char="•"/>
        <a:defRPr sz="5847" kern="1200">
          <a:solidFill>
            <a:schemeClr val="tx1"/>
          </a:solidFill>
          <a:latin typeface="+mn-lt"/>
          <a:ea typeface="+mn-ea"/>
          <a:cs typeface="+mn-cs"/>
        </a:defRPr>
      </a:lvl8pPr>
      <a:lvl9pPr marL="12622940" indent="-742524" algn="l" defTabSz="2970104" rtl="0" eaLnBrk="1" latinLnBrk="0" hangingPunct="1">
        <a:lnSpc>
          <a:spcPct val="90000"/>
        </a:lnSpc>
        <a:spcBef>
          <a:spcPts val="1624"/>
        </a:spcBef>
        <a:buFont typeface="Arial" panose="020B0604020202020204" pitchFamily="34" charset="0"/>
        <a:buChar char="•"/>
        <a:defRPr sz="5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70104" rtl="0" eaLnBrk="1" latinLnBrk="0" hangingPunct="1">
        <a:defRPr sz="5847" kern="1200">
          <a:solidFill>
            <a:schemeClr val="tx1"/>
          </a:solidFill>
          <a:latin typeface="+mn-lt"/>
          <a:ea typeface="+mn-ea"/>
          <a:cs typeface="+mn-cs"/>
        </a:defRPr>
      </a:lvl1pPr>
      <a:lvl2pPr marL="1485052" algn="l" defTabSz="2970104" rtl="0" eaLnBrk="1" latinLnBrk="0" hangingPunct="1">
        <a:defRPr sz="5847" kern="1200">
          <a:solidFill>
            <a:schemeClr val="tx1"/>
          </a:solidFill>
          <a:latin typeface="+mn-lt"/>
          <a:ea typeface="+mn-ea"/>
          <a:cs typeface="+mn-cs"/>
        </a:defRPr>
      </a:lvl2pPr>
      <a:lvl3pPr marL="2970104" algn="l" defTabSz="2970104" rtl="0" eaLnBrk="1" latinLnBrk="0" hangingPunct="1">
        <a:defRPr sz="5847" kern="1200">
          <a:solidFill>
            <a:schemeClr val="tx1"/>
          </a:solidFill>
          <a:latin typeface="+mn-lt"/>
          <a:ea typeface="+mn-ea"/>
          <a:cs typeface="+mn-cs"/>
        </a:defRPr>
      </a:lvl3pPr>
      <a:lvl4pPr marL="4455155" algn="l" defTabSz="2970104" rtl="0" eaLnBrk="1" latinLnBrk="0" hangingPunct="1">
        <a:defRPr sz="5847" kern="1200">
          <a:solidFill>
            <a:schemeClr val="tx1"/>
          </a:solidFill>
          <a:latin typeface="+mn-lt"/>
          <a:ea typeface="+mn-ea"/>
          <a:cs typeface="+mn-cs"/>
        </a:defRPr>
      </a:lvl4pPr>
      <a:lvl5pPr marL="5940208" algn="l" defTabSz="2970104" rtl="0" eaLnBrk="1" latinLnBrk="0" hangingPunct="1">
        <a:defRPr sz="5847" kern="1200">
          <a:solidFill>
            <a:schemeClr val="tx1"/>
          </a:solidFill>
          <a:latin typeface="+mn-lt"/>
          <a:ea typeface="+mn-ea"/>
          <a:cs typeface="+mn-cs"/>
        </a:defRPr>
      </a:lvl5pPr>
      <a:lvl6pPr marL="7425261" algn="l" defTabSz="2970104" rtl="0" eaLnBrk="1" latinLnBrk="0" hangingPunct="1">
        <a:defRPr sz="5847" kern="1200">
          <a:solidFill>
            <a:schemeClr val="tx1"/>
          </a:solidFill>
          <a:latin typeface="+mn-lt"/>
          <a:ea typeface="+mn-ea"/>
          <a:cs typeface="+mn-cs"/>
        </a:defRPr>
      </a:lvl6pPr>
      <a:lvl7pPr marL="8910311" algn="l" defTabSz="2970104" rtl="0" eaLnBrk="1" latinLnBrk="0" hangingPunct="1">
        <a:defRPr sz="5847" kern="1200">
          <a:solidFill>
            <a:schemeClr val="tx1"/>
          </a:solidFill>
          <a:latin typeface="+mn-lt"/>
          <a:ea typeface="+mn-ea"/>
          <a:cs typeface="+mn-cs"/>
        </a:defRPr>
      </a:lvl7pPr>
      <a:lvl8pPr marL="10395364" algn="l" defTabSz="2970104" rtl="0" eaLnBrk="1" latinLnBrk="0" hangingPunct="1">
        <a:defRPr sz="5847" kern="1200">
          <a:solidFill>
            <a:schemeClr val="tx1"/>
          </a:solidFill>
          <a:latin typeface="+mn-lt"/>
          <a:ea typeface="+mn-ea"/>
          <a:cs typeface="+mn-cs"/>
        </a:defRPr>
      </a:lvl8pPr>
      <a:lvl9pPr marL="11880415" algn="l" defTabSz="2970104" rtl="0" eaLnBrk="1" latinLnBrk="0" hangingPunct="1">
        <a:defRPr sz="58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760509B0-79CA-C8E9-29EE-59DB06D7F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6"/>
          <a:stretch/>
        </p:blipFill>
        <p:spPr bwMode="auto">
          <a:xfrm>
            <a:off x="-10" y="-6"/>
            <a:ext cx="15840074" cy="104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3188D0-9510-42B8-8352-06D0701F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665" y="5998894"/>
            <a:ext cx="6415460" cy="2075116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/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Beckomberga Maniacs</a:t>
            </a: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Amerikansk</a:t>
            </a: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fotboll </a:t>
            </a:r>
            <a:r>
              <a:rPr lang="en-US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från</a:t>
            </a: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Kungsholmen</a:t>
            </a: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och Bromma till </a:t>
            </a:r>
            <a:r>
              <a:rPr lang="en-US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Hässelby</a:t>
            </a:r>
            <a:b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Våra</a:t>
            </a: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barn och </a:t>
            </a:r>
            <a:r>
              <a:rPr lang="en-US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ungdomar</a:t>
            </a: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tacklas</a:t>
            </a: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b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och </a:t>
            </a:r>
            <a:r>
              <a:rPr lang="en-US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våra</a:t>
            </a: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seniorer</a:t>
            </a: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spelar</a:t>
            </a: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utan</a:t>
            </a: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kontakt</a:t>
            </a: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än</a:t>
            </a: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så</a:t>
            </a: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länge</a:t>
            </a: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www.be-maniacs.se</a:t>
            </a: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0487"/>
            <a:ext cx="4847062" cy="7208913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5731" y="-6594"/>
            <a:ext cx="5512346" cy="3735773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3F6D9CA-9573-4475-947E-7DAE63018E65-L0-001" descr="image1.jpeg">
            <a:extLst>
              <a:ext uri="{FF2B5EF4-FFF2-40B4-BE49-F238E27FC236}">
                <a16:creationId xmlns:a16="http://schemas.microsoft.com/office/drawing/2014/main" id="{47EDEAF2-94F1-4113-BF45-BDB089E1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6" r="3" b="20832"/>
          <a:stretch/>
        </p:blipFill>
        <p:spPr bwMode="auto">
          <a:xfrm>
            <a:off x="1619571" y="10"/>
            <a:ext cx="5084664" cy="3478623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erson catching a football&#10;&#10;Description automatically generated">
            <a:extLst>
              <a:ext uri="{FF2B5EF4-FFF2-40B4-BE49-F238E27FC236}">
                <a16:creationId xmlns:a16="http://schemas.microsoft.com/office/drawing/2014/main" id="{1C9E2795-75F5-ED45-35B3-288A0242A8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59" r="18867" b="2"/>
          <a:stretch/>
        </p:blipFill>
        <p:spPr>
          <a:xfrm>
            <a:off x="20" y="3483348"/>
            <a:ext cx="4631224" cy="6956050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5068" y="854447"/>
            <a:ext cx="4134260" cy="484388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group of people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4B0EC285-5CB1-499D-A862-7EBB9CDA28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9" r="14879" b="-1"/>
          <a:stretch/>
        </p:blipFill>
        <p:spPr>
          <a:xfrm>
            <a:off x="7178909" y="1104993"/>
            <a:ext cx="3706578" cy="4342790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1500" y="-6594"/>
            <a:ext cx="4468575" cy="5404014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group of people playing football&#10;&#10;Description automatically generated">
            <a:extLst>
              <a:ext uri="{FF2B5EF4-FFF2-40B4-BE49-F238E27FC236}">
                <a16:creationId xmlns:a16="http://schemas.microsoft.com/office/drawing/2014/main" id="{9611783E-4F68-9F96-4C7D-A53EAACD24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653" r="6887"/>
          <a:stretch/>
        </p:blipFill>
        <p:spPr>
          <a:xfrm>
            <a:off x="11587421" y="-6592"/>
            <a:ext cx="4252652" cy="5151033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51943" y="5947958"/>
            <a:ext cx="3888132" cy="449144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 descr="A person in a football uniform pointing at the camera&#10;&#10;Description automatically generated">
            <a:extLst>
              <a:ext uri="{FF2B5EF4-FFF2-40B4-BE49-F238E27FC236}">
                <a16:creationId xmlns:a16="http://schemas.microsoft.com/office/drawing/2014/main" id="{F549D78C-63BA-4B78-AB78-9A9CF739E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2958"/>
          <a:stretch/>
        </p:blipFill>
        <p:spPr bwMode="auto">
          <a:xfrm>
            <a:off x="12164894" y="6197456"/>
            <a:ext cx="3675184" cy="4241944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DF8A6F23-0934-B8B0-CD12-73688BE938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"/>
          <a:stretch/>
        </p:blipFill>
        <p:spPr>
          <a:xfrm>
            <a:off x="9305343" y="8254574"/>
            <a:ext cx="2076439" cy="21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45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FA511026-8542-4AC0-9F06-134A7085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60212" y="-1720314"/>
            <a:ext cx="19794350" cy="13880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1"/>
          </a:p>
        </p:txBody>
      </p:sp>
      <p:pic>
        <p:nvPicPr>
          <p:cNvPr id="5" name="B3F6D9CA-9573-4475-947E-7DAE63018E65-L0-001" descr="image1.jpeg">
            <a:extLst>
              <a:ext uri="{FF2B5EF4-FFF2-40B4-BE49-F238E27FC236}">
                <a16:creationId xmlns:a16="http://schemas.microsoft.com/office/drawing/2014/main" id="{E69F9B4D-8FC8-4ACE-9239-444325E87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2" r="-1" b="20544"/>
          <a:stretch/>
        </p:blipFill>
        <p:spPr bwMode="auto">
          <a:xfrm>
            <a:off x="-3280572" y="-754667"/>
            <a:ext cx="19799277" cy="1388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7ACE5B-1F40-4940-ABE7-1CEC8AA4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67" y="98072"/>
            <a:ext cx="16010056" cy="2731519"/>
          </a:xfrm>
        </p:spPr>
        <p:txBody>
          <a:bodyPr anchor="b">
            <a:noAutofit/>
          </a:bodyPr>
          <a:lstStyle/>
          <a:p>
            <a:r>
              <a:rPr lang="sv-SE" sz="6000" b="1" dirty="0"/>
              <a:t>Beckomberga Maniacs </a:t>
            </a:r>
            <a:br>
              <a:rPr lang="sv-SE" sz="6000" b="1" dirty="0"/>
            </a:br>
            <a:r>
              <a:rPr lang="sv-SE" sz="6000" b="1" dirty="0"/>
              <a:t>AMERIKANSK FOTBOLL</a:t>
            </a:r>
            <a:br>
              <a:rPr lang="sv-SE" sz="7200" b="1" dirty="0"/>
            </a:br>
            <a:r>
              <a:rPr lang="sv-SE" sz="3200" b="1" dirty="0"/>
              <a:t>i Bromma, Ekerö och västerort</a:t>
            </a:r>
            <a:endParaRPr lang="sv-SE" sz="2800" b="1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0966D34-A62C-481F-8B18-DECB71ECA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381"/>
          <a:stretch/>
        </p:blipFill>
        <p:spPr bwMode="auto">
          <a:xfrm>
            <a:off x="11543799" y="4293048"/>
            <a:ext cx="4473030" cy="5603531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7A18-02D3-44C3-AE0F-81F8F3E07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167" y="3192326"/>
            <a:ext cx="11140432" cy="79239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80"/>
              </a:spcAft>
              <a:buNone/>
            </a:pPr>
            <a:r>
              <a:rPr lang="sv-SE" sz="3629" b="1" dirty="0"/>
              <a:t>VILL DU PROVA PÅ? Onsdag eller Söndag</a:t>
            </a:r>
            <a:br>
              <a:rPr lang="sv-SE" sz="3629" b="1" dirty="0"/>
            </a:br>
            <a:br>
              <a:rPr lang="sv-SE" sz="3629" b="1" dirty="0"/>
            </a:br>
            <a:r>
              <a:rPr lang="sv-SE" sz="3629" b="1" dirty="0"/>
              <a:t>Mejla: junior@be-maniacs.se</a:t>
            </a:r>
          </a:p>
          <a:p>
            <a:pPr marL="0" indent="0">
              <a:spcBef>
                <a:spcPts val="0"/>
              </a:spcBef>
              <a:spcAft>
                <a:spcPts val="680"/>
              </a:spcAft>
              <a:buNone/>
            </a:pPr>
            <a:r>
              <a:rPr lang="sv-SE" sz="3629" b="1" dirty="0"/>
              <a:t>Eller SMS: 0760-30 31 05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80"/>
              </a:spcAft>
              <a:buNone/>
            </a:pPr>
            <a:br>
              <a:rPr lang="sv-SE" sz="2000" b="1" dirty="0"/>
            </a:br>
            <a:r>
              <a:rPr lang="sv-SE" sz="4300" b="1" dirty="0"/>
              <a:t>Född 2008?</a:t>
            </a:r>
            <a:br>
              <a:rPr lang="sv-SE" sz="3629" dirty="0"/>
            </a:br>
            <a:r>
              <a:rPr lang="sv-SE" sz="3629" dirty="0"/>
              <a:t>JUST NU rekryterar vi spelare</a:t>
            </a:r>
            <a:br>
              <a:rPr lang="sv-SE" sz="3629" dirty="0"/>
            </a:br>
            <a:r>
              <a:rPr lang="sv-SE" sz="3629" dirty="0"/>
              <a:t>födda 2008 (eller 2009), </a:t>
            </a:r>
            <a:br>
              <a:rPr lang="sv-SE" sz="3629" dirty="0"/>
            </a:br>
            <a:r>
              <a:rPr lang="sv-SE" sz="3629" dirty="0"/>
              <a:t>även nybörjare</a:t>
            </a:r>
            <a:br>
              <a:rPr lang="sv-SE" sz="3629" dirty="0"/>
            </a:br>
            <a:r>
              <a:rPr lang="sv-SE" sz="3629" dirty="0"/>
              <a:t>Anmäl dig via QR koden. </a:t>
            </a: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82610AEF-3BB2-4593-A5F8-B8ADCD8A92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"/>
          <a:stretch/>
        </p:blipFill>
        <p:spPr>
          <a:xfrm>
            <a:off x="12144206" y="337680"/>
            <a:ext cx="3032473" cy="31402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2B3C61-EA78-4FF2-9CC3-797E4F2840C0}"/>
              </a:ext>
            </a:extLst>
          </p:cNvPr>
          <p:cNvSpPr txBox="1"/>
          <p:nvPr/>
        </p:nvSpPr>
        <p:spPr>
          <a:xfrm>
            <a:off x="1444767" y="9430277"/>
            <a:ext cx="11592154" cy="406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41" dirty="0"/>
              <a:t>BECKOMBERGA MANIACS – DIN LOKALA FOOTBALL FÖRENING – www.be-maniacs.se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D1FD55-CCA7-4DA4-097A-0BE6F4480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3437" y="6566357"/>
            <a:ext cx="2494242" cy="25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82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7A0C2F-E375-4B29-BBB4-A7AC1AD33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869" y="5219701"/>
            <a:ext cx="6727422" cy="6727422"/>
          </a:xfrm>
          <a:prstGeom prst="rect">
            <a:avLst/>
          </a:prstGeom>
        </p:spPr>
      </p:pic>
      <p:pic>
        <p:nvPicPr>
          <p:cNvPr id="6" name="B3F6D9CA-9573-4475-947E-7DAE63018E65-L0-001" descr="image1.jpeg">
            <a:extLst>
              <a:ext uri="{FF2B5EF4-FFF2-40B4-BE49-F238E27FC236}">
                <a16:creationId xmlns:a16="http://schemas.microsoft.com/office/drawing/2014/main" id="{0159C8C3-B48C-4E1F-ADA2-E7C8A7B38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7"/>
          <a:stretch/>
        </p:blipFill>
        <p:spPr bwMode="auto">
          <a:xfrm>
            <a:off x="8733214" y="554946"/>
            <a:ext cx="6701515" cy="624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0C30F45-7DCF-43BC-B909-9BEEA77FB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2" r="7443"/>
          <a:stretch/>
        </p:blipFill>
        <p:spPr bwMode="auto">
          <a:xfrm>
            <a:off x="3018362" y="-1007479"/>
            <a:ext cx="4676375" cy="622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12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6C30BA-B21C-3870-26A9-CC2F2AD7C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311" y="-907920"/>
            <a:ext cx="8414432" cy="5897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3877A4-48DB-1FBC-3F38-433377F53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3616" y="-696439"/>
            <a:ext cx="7118243" cy="5498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26700A-B6F5-402C-5BA8-B17F7D8B4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4395" y="6207761"/>
            <a:ext cx="10866392" cy="5227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8F3345-C659-5560-3011-79E6C3377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829" y="4801568"/>
            <a:ext cx="8133591" cy="654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F60881-D9A0-6B51-F540-A200E119C3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12726" b="1"/>
          <a:stretch/>
        </p:blipFill>
        <p:spPr>
          <a:xfrm>
            <a:off x="4399973" y="3095417"/>
            <a:ext cx="5529059" cy="3877063"/>
          </a:xfrm>
          <a:custGeom>
            <a:avLst/>
            <a:gdLst/>
            <a:ahLst/>
            <a:cxnLst/>
            <a:rect l="l" t="t" r="r" b="b"/>
            <a:pathLst>
              <a:path w="6000750" h="3418853">
                <a:moveTo>
                  <a:pt x="0" y="0"/>
                </a:moveTo>
                <a:lnTo>
                  <a:pt x="6000750" y="0"/>
                </a:lnTo>
                <a:lnTo>
                  <a:pt x="6000750" y="227978"/>
                </a:lnTo>
                <a:lnTo>
                  <a:pt x="6000750" y="2065168"/>
                </a:lnTo>
                <a:lnTo>
                  <a:pt x="6000750" y="3342653"/>
                </a:lnTo>
                <a:lnTo>
                  <a:pt x="3248025" y="3418853"/>
                </a:lnTo>
                <a:lnTo>
                  <a:pt x="0" y="321085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440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88D0-9510-42B8-8352-06D0701F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689" y="7432159"/>
            <a:ext cx="8019005" cy="2759036"/>
          </a:xfrm>
        </p:spPr>
        <p:txBody>
          <a:bodyPr vert="horz" lIns="103695" tIns="51848" rIns="103695" bIns="51848" rtlCol="0" anchor="t">
            <a:normAutofit/>
          </a:bodyPr>
          <a:lstStyle/>
          <a:p>
            <a:pPr defTabSz="1037046"/>
            <a:br>
              <a:rPr lang="en-US" sz="3742" dirty="0"/>
            </a:br>
            <a:endParaRPr lang="en-US" sz="3742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76D17-551F-4449-B40C-69B4050A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957" y="6567679"/>
            <a:ext cx="8019003" cy="4758771"/>
          </a:xfrm>
        </p:spPr>
        <p:txBody>
          <a:bodyPr vert="horz" lIns="103695" tIns="51848" rIns="103695" bIns="51848" rtlCol="0" anchor="b">
            <a:normAutofit fontScale="85000" lnSpcReduction="10000"/>
          </a:bodyPr>
          <a:lstStyle/>
          <a:p>
            <a:pPr marL="0" indent="0" defTabSz="1037046">
              <a:spcBef>
                <a:spcPts val="1134"/>
              </a:spcBef>
              <a:buNone/>
            </a:pPr>
            <a:r>
              <a:rPr lang="en-US" sz="4536" b="1" dirty="0"/>
              <a:t>Beckomberga Maniacs</a:t>
            </a:r>
          </a:p>
          <a:p>
            <a:pPr marL="0" indent="0" defTabSz="1037046">
              <a:lnSpc>
                <a:spcPct val="100000"/>
              </a:lnSpc>
              <a:spcBef>
                <a:spcPts val="1134"/>
              </a:spcBef>
              <a:buNone/>
            </a:pPr>
            <a:r>
              <a:rPr lang="en-US" sz="3629" i="1" dirty="0" err="1"/>
              <a:t>Amerikansk</a:t>
            </a:r>
            <a:r>
              <a:rPr lang="en-US" sz="3629" i="1" dirty="0"/>
              <a:t> fotboll </a:t>
            </a:r>
            <a:r>
              <a:rPr lang="en-US" sz="3629" i="1" dirty="0" err="1"/>
              <a:t>från</a:t>
            </a:r>
            <a:r>
              <a:rPr lang="en-US" sz="3629" i="1" dirty="0"/>
              <a:t> </a:t>
            </a:r>
            <a:r>
              <a:rPr lang="en-US" sz="3629" i="1" dirty="0" err="1"/>
              <a:t>Kungsholmen</a:t>
            </a:r>
            <a:r>
              <a:rPr lang="en-US" sz="3629" i="1" dirty="0"/>
              <a:t> och Bromma till </a:t>
            </a:r>
            <a:r>
              <a:rPr lang="en-US" sz="3629" i="1" dirty="0" err="1"/>
              <a:t>Hässelby</a:t>
            </a:r>
            <a:endParaRPr lang="en-US" sz="3629" i="1" dirty="0"/>
          </a:p>
          <a:p>
            <a:pPr marL="0" indent="0" defTabSz="1037046">
              <a:spcBef>
                <a:spcPts val="1134"/>
              </a:spcBef>
              <a:buNone/>
            </a:pPr>
            <a:endParaRPr lang="en-US" sz="3629" i="1" dirty="0"/>
          </a:p>
          <a:p>
            <a:pPr marL="0" indent="0" defTabSz="1037046">
              <a:spcBef>
                <a:spcPts val="1134"/>
              </a:spcBef>
              <a:buNone/>
            </a:pPr>
            <a:r>
              <a:rPr lang="en-US" sz="3629" i="1" dirty="0" err="1"/>
              <a:t>Våra</a:t>
            </a:r>
            <a:r>
              <a:rPr lang="en-US" sz="3629" i="1" dirty="0"/>
              <a:t> barn och </a:t>
            </a:r>
            <a:r>
              <a:rPr lang="en-US" sz="3629" i="1" dirty="0" err="1"/>
              <a:t>ungdomar</a:t>
            </a:r>
            <a:r>
              <a:rPr lang="en-US" sz="3629" i="1" dirty="0"/>
              <a:t> </a:t>
            </a:r>
            <a:r>
              <a:rPr lang="en-US" sz="3629" i="1" dirty="0" err="1"/>
              <a:t>tacklas</a:t>
            </a:r>
            <a:r>
              <a:rPr lang="en-US" sz="3629" i="1" dirty="0"/>
              <a:t>, </a:t>
            </a:r>
          </a:p>
          <a:p>
            <a:pPr marL="0" indent="0" defTabSz="1037046">
              <a:spcBef>
                <a:spcPts val="1134"/>
              </a:spcBef>
              <a:buNone/>
            </a:pPr>
            <a:r>
              <a:rPr lang="en-US" sz="3629" i="1" dirty="0"/>
              <a:t>och </a:t>
            </a:r>
            <a:r>
              <a:rPr lang="en-US" sz="3629" i="1" dirty="0" err="1"/>
              <a:t>våra</a:t>
            </a:r>
            <a:r>
              <a:rPr lang="en-US" sz="3629" i="1" dirty="0"/>
              <a:t> </a:t>
            </a:r>
            <a:r>
              <a:rPr lang="en-US" sz="3629" i="1" dirty="0" err="1"/>
              <a:t>seniorer</a:t>
            </a:r>
            <a:r>
              <a:rPr lang="en-US" sz="3629" i="1" dirty="0"/>
              <a:t> </a:t>
            </a:r>
            <a:r>
              <a:rPr lang="en-US" sz="3629" i="1" dirty="0" err="1"/>
              <a:t>spelar</a:t>
            </a:r>
            <a:r>
              <a:rPr lang="en-US" sz="3629" i="1" dirty="0"/>
              <a:t> </a:t>
            </a:r>
            <a:r>
              <a:rPr lang="en-US" sz="3629" i="1" dirty="0" err="1"/>
              <a:t>utan</a:t>
            </a:r>
            <a:r>
              <a:rPr lang="en-US" sz="3629" i="1" dirty="0"/>
              <a:t> </a:t>
            </a:r>
            <a:r>
              <a:rPr lang="en-US" sz="3629" i="1" dirty="0" err="1"/>
              <a:t>kontakt</a:t>
            </a:r>
            <a:r>
              <a:rPr lang="en-US" sz="3629" i="1" dirty="0"/>
              <a:t> </a:t>
            </a:r>
            <a:br>
              <a:rPr lang="en-US" sz="3629" i="1" dirty="0"/>
            </a:br>
            <a:r>
              <a:rPr lang="en-US" sz="3629" i="1" dirty="0"/>
              <a:t>(</a:t>
            </a:r>
            <a:r>
              <a:rPr lang="en-US" sz="3629" i="1" dirty="0" err="1"/>
              <a:t>än</a:t>
            </a:r>
            <a:r>
              <a:rPr lang="en-US" sz="3629" i="1" dirty="0"/>
              <a:t> </a:t>
            </a:r>
            <a:r>
              <a:rPr lang="en-US" sz="3629" i="1" dirty="0" err="1"/>
              <a:t>så</a:t>
            </a:r>
            <a:r>
              <a:rPr lang="en-US" sz="3629" i="1" dirty="0"/>
              <a:t> </a:t>
            </a:r>
            <a:r>
              <a:rPr lang="en-US" sz="3629" i="1" dirty="0" err="1"/>
              <a:t>länge</a:t>
            </a:r>
            <a:r>
              <a:rPr lang="en-US" sz="3629" i="1" dirty="0"/>
              <a:t>)</a:t>
            </a:r>
          </a:p>
          <a:p>
            <a:pPr marL="0" indent="0" defTabSz="1037046">
              <a:spcBef>
                <a:spcPts val="1134"/>
              </a:spcBef>
              <a:buNone/>
            </a:pPr>
            <a:endParaRPr lang="en-US" sz="3629" i="1" dirty="0"/>
          </a:p>
          <a:p>
            <a:pPr marL="0" indent="0" defTabSz="1037046">
              <a:spcBef>
                <a:spcPts val="1134"/>
              </a:spcBef>
              <a:buNone/>
            </a:pPr>
            <a:r>
              <a:rPr lang="en-US" sz="3629" i="1" dirty="0"/>
              <a:t>www.be-maniacs.se</a:t>
            </a:r>
          </a:p>
          <a:p>
            <a:pPr marL="0" indent="0" defTabSz="1037046">
              <a:spcBef>
                <a:spcPts val="1134"/>
              </a:spcBef>
              <a:buNone/>
            </a:pPr>
            <a:endParaRPr lang="en-US" sz="3629" i="1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79607" y="2574882"/>
            <a:ext cx="6058585" cy="9584837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37046">
              <a:defRPr/>
            </a:pPr>
            <a:endParaRPr lang="en-US" sz="204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2518" y="-1729082"/>
            <a:ext cx="6890156" cy="4967014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37046">
              <a:defRPr/>
            </a:pPr>
            <a:endParaRPr lang="en-US" sz="204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B3F6D9CA-9573-4475-947E-7DAE63018E65-L0-001" descr="image1.jpeg">
            <a:extLst>
              <a:ext uri="{FF2B5EF4-FFF2-40B4-BE49-F238E27FC236}">
                <a16:creationId xmlns:a16="http://schemas.microsoft.com/office/drawing/2014/main" id="{47EDEAF2-94F1-4113-BF45-BDB089E1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2" r="-1" b="13615"/>
          <a:stretch/>
        </p:blipFill>
        <p:spPr bwMode="auto">
          <a:xfrm>
            <a:off x="401892" y="-877840"/>
            <a:ext cx="5641336" cy="4105345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9DFB7F-AC2D-13E2-47D0-D00881D11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82" r="20195"/>
          <a:stretch/>
        </p:blipFill>
        <p:spPr>
          <a:xfrm>
            <a:off x="-1979613" y="2911078"/>
            <a:ext cx="5788822" cy="9248636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6378" y="-584256"/>
            <a:ext cx="5167617" cy="6440335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7046">
              <a:defRPr/>
            </a:pPr>
            <a:endParaRPr lang="en-US" sz="204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A group of people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4B0EC285-5CB1-499D-A862-7EBB9CDA2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5" r="16586"/>
          <a:stretch/>
        </p:blipFill>
        <p:spPr>
          <a:xfrm>
            <a:off x="6993665" y="-251134"/>
            <a:ext cx="4633036" cy="5774094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34194" y="-1729082"/>
            <a:ext cx="5585495" cy="7185077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37046">
              <a:defRPr/>
            </a:pPr>
            <a:endParaRPr lang="en-US" sz="204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EB011A-D606-7972-C1F1-372E276C9E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643" r="8879" b="2"/>
          <a:stretch/>
        </p:blipFill>
        <p:spPr>
          <a:xfrm>
            <a:off x="12504085" y="-884849"/>
            <a:ext cx="5315602" cy="6848718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59717" y="6187979"/>
            <a:ext cx="4859970" cy="5971738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37046">
              <a:defRPr/>
            </a:pPr>
            <a:endParaRPr lang="en-US" sz="204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549D78C-63BA-4B78-AB78-9A9CF739E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049"/>
          <a:stretch/>
        </p:blipFill>
        <p:spPr bwMode="auto">
          <a:xfrm>
            <a:off x="13225897" y="6519710"/>
            <a:ext cx="4593797" cy="5640010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B794CD6-F284-12AD-3CE3-03B4BE8F23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"/>
          <a:stretch/>
        </p:blipFill>
        <p:spPr>
          <a:xfrm>
            <a:off x="9310184" y="9339715"/>
            <a:ext cx="2924009" cy="30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17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occer, ball&#10;&#10;Description automatically generated">
            <a:extLst>
              <a:ext uri="{FF2B5EF4-FFF2-40B4-BE49-F238E27FC236}">
                <a16:creationId xmlns:a16="http://schemas.microsoft.com/office/drawing/2014/main" id="{FC613787-EB56-4BDB-8B38-47D6D41703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9" t="33770" r="6892" b="24041"/>
          <a:stretch/>
        </p:blipFill>
        <p:spPr>
          <a:xfrm>
            <a:off x="-417099" y="2329612"/>
            <a:ext cx="10148200" cy="56960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D0AF0E-DED1-4F84-A16D-B7249B97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1407" y="1529886"/>
            <a:ext cx="5224814" cy="38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0E08BA-7463-A54F-88E9-42D4470328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3792" y="8422692"/>
            <a:ext cx="3446483" cy="344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2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79611" y="-1720314"/>
            <a:ext cx="19799300" cy="13880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1"/>
          </a:p>
        </p:txBody>
      </p:sp>
      <p:sp>
        <p:nvSpPr>
          <p:cNvPr id="1033" name="Right Triangle 103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48626" y="5031211"/>
            <a:ext cx="5345810" cy="6477349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1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7395" y="-458859"/>
            <a:ext cx="17709352" cy="11349896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1"/>
          </a:p>
        </p:txBody>
      </p:sp>
      <p:pic>
        <p:nvPicPr>
          <p:cNvPr id="7" name="Picture 6" descr="A picture containing soccer, ball&#10;&#10;Description automatically generated">
            <a:extLst>
              <a:ext uri="{FF2B5EF4-FFF2-40B4-BE49-F238E27FC236}">
                <a16:creationId xmlns:a16="http://schemas.microsoft.com/office/drawing/2014/main" id="{FC613787-EB56-4BDB-8B38-47D6D41703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9" t="33770" r="6892" b="24041"/>
          <a:stretch/>
        </p:blipFill>
        <p:spPr>
          <a:xfrm>
            <a:off x="-417099" y="2329612"/>
            <a:ext cx="10148200" cy="56960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D0AF0E-DED1-4F84-A16D-B7249B97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1407" y="1529886"/>
            <a:ext cx="5224814" cy="38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0E08BA-7463-A54F-88E9-42D4470328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3792" y="8422692"/>
            <a:ext cx="3446483" cy="3446483"/>
          </a:xfrm>
          <a:prstGeom prst="rect">
            <a:avLst/>
          </a:prstGeom>
        </p:spPr>
      </p:pic>
      <p:pic>
        <p:nvPicPr>
          <p:cNvPr id="3" name="B3F6D9CA-9573-4475-947E-7DAE63018E65-L0-001" descr="image1.jpeg">
            <a:extLst>
              <a:ext uri="{FF2B5EF4-FFF2-40B4-BE49-F238E27FC236}">
                <a16:creationId xmlns:a16="http://schemas.microsoft.com/office/drawing/2014/main" id="{C4F405F8-FE03-A19C-B572-ACCAE751F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7"/>
          <a:stretch/>
        </p:blipFill>
        <p:spPr bwMode="auto">
          <a:xfrm>
            <a:off x="8733214" y="554946"/>
            <a:ext cx="6701515" cy="624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2B858F-6AB2-9D1C-E5B0-68DA0560E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2" r="7443"/>
          <a:stretch/>
        </p:blipFill>
        <p:spPr bwMode="auto">
          <a:xfrm>
            <a:off x="3018362" y="-1007479"/>
            <a:ext cx="4676375" cy="622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43E700-C6A4-C25C-55BB-5BF5C3C79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133" y="1115101"/>
            <a:ext cx="12367812" cy="820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2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0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79611" y="-1720314"/>
            <a:ext cx="19799300" cy="1388003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1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04963" y="-748715"/>
            <a:ext cx="18250004" cy="1193682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A0C2F-E375-4B29-BBB4-A7AC1AD330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r="9245"/>
          <a:stretch/>
        </p:blipFill>
        <p:spPr>
          <a:xfrm>
            <a:off x="-934650" y="-417991"/>
            <a:ext cx="8724065" cy="1127538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CFA046C-C210-18A2-57C2-1867D8D2A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24742" b="-1"/>
          <a:stretch/>
        </p:blipFill>
        <p:spPr bwMode="auto">
          <a:xfrm>
            <a:off x="7789420" y="-748713"/>
            <a:ext cx="8724066" cy="112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4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0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79611" y="-1720314"/>
            <a:ext cx="19799300" cy="1388003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1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04963" y="-748715"/>
            <a:ext cx="18250004" cy="1193682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A0C2F-E375-4B29-BBB4-A7AC1AD330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r="9245"/>
          <a:stretch/>
        </p:blipFill>
        <p:spPr>
          <a:xfrm>
            <a:off x="-934650" y="-417991"/>
            <a:ext cx="8724065" cy="1127538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CFA046C-C210-18A2-57C2-1867D8D2A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24742" b="-1"/>
          <a:stretch/>
        </p:blipFill>
        <p:spPr bwMode="auto">
          <a:xfrm>
            <a:off x="8050659" y="-417991"/>
            <a:ext cx="8724066" cy="112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59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cd32760f5244355ec27b75f5b51d07bb36d9e77"/>
</p:tagLst>
</file>

<file path=ppt/theme/theme1.xml><?xml version="1.0" encoding="utf-8"?>
<a:theme xmlns:a="http://schemas.openxmlformats.org/drawingml/2006/main" name="Office Theme">
  <a:themeElements>
    <a:clrScheme name="ÅF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D0D0"/>
      </a:accent1>
      <a:accent2>
        <a:srgbClr val="505050"/>
      </a:accent2>
      <a:accent3>
        <a:srgbClr val="000000"/>
      </a:accent3>
      <a:accent4>
        <a:srgbClr val="405040"/>
      </a:accent4>
      <a:accent5>
        <a:srgbClr val="405070"/>
      </a:accent5>
      <a:accent6>
        <a:srgbClr val="504030"/>
      </a:accent6>
      <a:hlink>
        <a:srgbClr val="0563C1"/>
      </a:hlink>
      <a:folHlink>
        <a:srgbClr val="954F72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1884FB4B-DA10-4449-97F4-551652AD0D4F}" vid="{8DFC19F8-823D-43EB-9EAB-5A9B7C15071B}"/>
    </a:ext>
  </a:extLst>
</a:theme>
</file>

<file path=ppt/theme/theme2.xml><?xml version="1.0" encoding="utf-8"?>
<a:theme xmlns:a="http://schemas.openxmlformats.org/drawingml/2006/main" name="Office Theme">
  <a:themeElements>
    <a:clrScheme name="ÅF">
      <a:dk1>
        <a:sysClr val="windowText" lastClr="000000"/>
      </a:dk1>
      <a:lt1>
        <a:sysClr val="window" lastClr="FFFFFF"/>
      </a:lt1>
      <a:dk2>
        <a:srgbClr val="506070"/>
      </a:dk2>
      <a:lt2>
        <a:srgbClr val="C0B0A0"/>
      </a:lt2>
      <a:accent1>
        <a:srgbClr val="FB4357"/>
      </a:accent1>
      <a:accent2>
        <a:srgbClr val="0039A6"/>
      </a:accent2>
      <a:accent3>
        <a:srgbClr val="0096DB"/>
      </a:accent3>
      <a:accent4>
        <a:srgbClr val="00B1AC"/>
      </a:accent4>
      <a:accent5>
        <a:srgbClr val="66BC29"/>
      </a:accent5>
      <a:accent6>
        <a:srgbClr val="AC27A8"/>
      </a:accent6>
      <a:hlink>
        <a:srgbClr val="5F5F5F"/>
      </a:hlink>
      <a:folHlink>
        <a:srgbClr val="919191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ÅF">
      <a:dk1>
        <a:sysClr val="windowText" lastClr="000000"/>
      </a:dk1>
      <a:lt1>
        <a:sysClr val="window" lastClr="FFFFFF"/>
      </a:lt1>
      <a:dk2>
        <a:srgbClr val="506070"/>
      </a:dk2>
      <a:lt2>
        <a:srgbClr val="C0B0A0"/>
      </a:lt2>
      <a:accent1>
        <a:srgbClr val="FB4357"/>
      </a:accent1>
      <a:accent2>
        <a:srgbClr val="0039A6"/>
      </a:accent2>
      <a:accent3>
        <a:srgbClr val="0096DB"/>
      </a:accent3>
      <a:accent4>
        <a:srgbClr val="00B1AC"/>
      </a:accent4>
      <a:accent5>
        <a:srgbClr val="66BC29"/>
      </a:accent5>
      <a:accent6>
        <a:srgbClr val="AC27A8"/>
      </a:accent6>
      <a:hlink>
        <a:srgbClr val="5F5F5F"/>
      </a:hlink>
      <a:folHlink>
        <a:srgbClr val="919191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149</Words>
  <Application>Microsoft Office PowerPoint</Application>
  <PresentationFormat>Custom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Office Theme</vt:lpstr>
      <vt:lpstr>Beckomberga Maniacs Amerikansk fotboll från Kungsholmen och Bromma till Hässelby  Våra barn och ungdomar tacklas,  och våra seniorer spelar utan kontakt  (än så länge)   www.be-maniacs.se</vt:lpstr>
      <vt:lpstr>Beckomberga Maniacs  AMERIKANSK FOTBOLL i Bromma, Ekerö och västerort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Törmänen, Örjan</dc:creator>
  <cp:lastModifiedBy>Örjan Törmänen</cp:lastModifiedBy>
  <cp:revision>9</cp:revision>
  <cp:lastPrinted>2022-06-20T22:55:10Z</cp:lastPrinted>
  <dcterms:created xsi:type="dcterms:W3CDTF">2022-06-20T14:05:12Z</dcterms:created>
  <dcterms:modified xsi:type="dcterms:W3CDTF">2024-05-13T16:02:24Z</dcterms:modified>
</cp:coreProperties>
</file>