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6797675" cy="9926638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467" y="4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53C89-3010-4B6C-A7D5-B3EE9365F256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97CF-3664-4D39-8060-645CFA076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9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FFFA-3DED-42F8-A21D-E4394BF788D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606A-BC7D-4D9F-96CB-91A5847AA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>
            <a:normAutofit/>
          </a:bodyPr>
          <a:lstStyle>
            <a:lvl1pPr algn="ctr"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>
            <a:normAutofit/>
          </a:bodyPr>
          <a:lstStyle>
            <a:lvl1pPr marL="0" indent="0" algn="ctr">
              <a:buNone/>
              <a:defRPr sz="336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1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1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8ED5-5CC9-460C-A741-151091889248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91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6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3AB632-52C8-E0E1-6B87-51CAD37516C0}"/>
              </a:ext>
            </a:extLst>
          </p:cNvPr>
          <p:cNvSpPr/>
          <p:nvPr/>
        </p:nvSpPr>
        <p:spPr>
          <a:xfrm>
            <a:off x="0" y="7647709"/>
            <a:ext cx="9601200" cy="5303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556ED31-E84B-5366-C43B-4C17206E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65803E-90CE-1D1B-E081-FFC92D275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-359046"/>
            <a:ext cx="10209562" cy="7068158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4BE7B2D-5E29-6F93-9957-BAEAFCA9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2" y="10023273"/>
            <a:ext cx="3611418" cy="2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8C27E4C8-02D9-AFBE-1673-581D46584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81"/>
          <a:stretch/>
        </p:blipFill>
        <p:spPr bwMode="auto">
          <a:xfrm>
            <a:off x="5677620" y="8002040"/>
            <a:ext cx="3755358" cy="4704477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336586-8113-1786-A250-72666D08F379}"/>
              </a:ext>
            </a:extLst>
          </p:cNvPr>
          <p:cNvSpPr txBox="1"/>
          <p:nvPr/>
        </p:nvSpPr>
        <p:spPr>
          <a:xfrm>
            <a:off x="0" y="6406081"/>
            <a:ext cx="9599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PROVA PÅ AMERIKANSK FOTBOLL</a:t>
            </a:r>
          </a:p>
          <a:p>
            <a:pPr algn="ctr"/>
            <a:r>
              <a:rPr lang="sv-SE" sz="3200" b="1" dirty="0"/>
              <a:t>Nationaldagen 6 juni</a:t>
            </a:r>
          </a:p>
          <a:p>
            <a:pPr algn="ctr"/>
            <a:endParaRPr lang="sv-SE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D689C4-8DA5-3CDD-085D-285C6DE407E5}"/>
              </a:ext>
            </a:extLst>
          </p:cNvPr>
          <p:cNvSpPr txBox="1"/>
          <p:nvPr/>
        </p:nvSpPr>
        <p:spPr>
          <a:xfrm>
            <a:off x="168223" y="8072256"/>
            <a:ext cx="5068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Golfängarna Fotbollsplan </a:t>
            </a:r>
          </a:p>
          <a:p>
            <a:r>
              <a:rPr lang="sv-SE" sz="2000" b="1" dirty="0" err="1">
                <a:solidFill>
                  <a:schemeClr val="bg1"/>
                </a:solidFill>
              </a:rPr>
              <a:t>kl</a:t>
            </a:r>
            <a:r>
              <a:rPr lang="sv-SE" sz="2000" b="1" dirty="0">
                <a:solidFill>
                  <a:schemeClr val="bg1"/>
                </a:solidFill>
              </a:rPr>
              <a:t> 15:30-16:30</a:t>
            </a: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chemeClr val="bg1"/>
                </a:solidFill>
              </a:rPr>
              <a:t>Ålder 9-13 år, 14-16 år</a:t>
            </a:r>
          </a:p>
          <a:p>
            <a:r>
              <a:rPr lang="sv-SE" sz="2000" b="1" dirty="0">
                <a:solidFill>
                  <a:schemeClr val="bg1"/>
                </a:solidFill>
              </a:rPr>
              <a:t>Mer Info: www.be-maniacs.se</a:t>
            </a:r>
          </a:p>
        </p:txBody>
      </p:sp>
    </p:spTree>
    <p:extLst>
      <p:ext uri="{BB962C8B-B14F-4D97-AF65-F5344CB8AC3E}">
        <p14:creationId xmlns:p14="http://schemas.microsoft.com/office/powerpoint/2010/main" val="856127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d32760f5244355ec27b75f5b51d07bb36d9e77"/>
</p:tagLst>
</file>

<file path=ppt/theme/theme1.xml><?xml version="1.0" encoding="utf-8"?>
<a:theme xmlns:a="http://schemas.openxmlformats.org/drawingml/2006/main" name="Office Theme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884FB4B-DA10-4449-97F4-551652AD0D4F}" vid="{8DFC19F8-823D-43EB-9EAB-5A9B7C15071B}"/>
    </a:ext>
  </a:extLst>
</a:theme>
</file>

<file path=ppt/theme/theme2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</Words>
  <Application>Microsoft Office PowerPoint</Application>
  <PresentationFormat>A3 Paper (297x420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Örjan Törmänen</dc:creator>
  <cp:lastModifiedBy>Örjan Törmänen</cp:lastModifiedBy>
  <cp:revision>1</cp:revision>
  <cp:lastPrinted>2023-06-05T18:14:22Z</cp:lastPrinted>
  <dcterms:created xsi:type="dcterms:W3CDTF">2023-06-05T17:37:40Z</dcterms:created>
  <dcterms:modified xsi:type="dcterms:W3CDTF">2023-06-11T13:48:52Z</dcterms:modified>
</cp:coreProperties>
</file>