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10691813" cy="7559675"/>
  <p:notesSz cx="9807575" cy="6800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0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4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4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35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85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82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99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63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6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19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04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79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91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3A0E69-C45F-44EB-9400-851564E63B93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5E79EC-1CC8-49EF-A5CF-BF8398C24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760509B0-79CA-C8E9-29EE-59DB06D7F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/>
          <a:stretch/>
        </p:blipFill>
        <p:spPr bwMode="auto">
          <a:xfrm>
            <a:off x="-7" y="256614"/>
            <a:ext cx="10691812" cy="70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188D0-9510-42B8-8352-06D0701F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16" y="4485462"/>
            <a:ext cx="4209121" cy="1400672"/>
          </a:xfrm>
        </p:spPr>
        <p:txBody>
          <a:bodyPr vert="horz" lIns="61721" tIns="30860" rIns="61721" bIns="30860" rtlCol="0" anchor="t">
            <a:noAutofit/>
          </a:bodyPr>
          <a:lstStyle/>
          <a:p>
            <a:pPr defTabSz="617220"/>
            <a:r>
              <a:rPr lang="en-US" sz="2000" b="1" dirty="0"/>
              <a:t>BECKOMBERGA MANIACS</a:t>
            </a:r>
            <a:br>
              <a:rPr lang="en-US" sz="1800" b="1" dirty="0"/>
            </a:br>
            <a:r>
              <a:rPr lang="en-US" sz="1800" i="1" dirty="0" err="1"/>
              <a:t>Amerikansk</a:t>
            </a:r>
            <a:r>
              <a:rPr lang="en-US" sz="1800" i="1" dirty="0"/>
              <a:t> fotboll </a:t>
            </a:r>
            <a:r>
              <a:rPr lang="en-US" sz="1800" i="1" dirty="0" err="1"/>
              <a:t>från</a:t>
            </a:r>
            <a:r>
              <a:rPr lang="en-US" sz="1800" i="1" dirty="0"/>
              <a:t> </a:t>
            </a:r>
            <a:r>
              <a:rPr lang="en-US" sz="1800" i="1" dirty="0" err="1"/>
              <a:t>Kungsholmen</a:t>
            </a:r>
            <a:r>
              <a:rPr lang="en-US" sz="1800" i="1" dirty="0"/>
              <a:t> och </a:t>
            </a:r>
            <a:br>
              <a:rPr lang="en-US" sz="1800" i="1" dirty="0"/>
            </a:br>
            <a:r>
              <a:rPr lang="en-US" sz="1800" i="1" dirty="0"/>
              <a:t>Bromma till </a:t>
            </a:r>
            <a:r>
              <a:rPr lang="en-US" sz="1800" i="1" dirty="0" err="1"/>
              <a:t>Hässelby</a:t>
            </a:r>
            <a:br>
              <a:rPr lang="en-US" sz="1800" i="1" dirty="0"/>
            </a:br>
            <a:br>
              <a:rPr lang="en-US" sz="1800" i="1" dirty="0"/>
            </a:br>
            <a:r>
              <a:rPr lang="en-US" sz="1800" b="1" i="1" dirty="0" err="1"/>
              <a:t>Prova</a:t>
            </a:r>
            <a:r>
              <a:rPr lang="en-US" sz="1800" b="1" i="1" dirty="0"/>
              <a:t> </a:t>
            </a:r>
            <a:r>
              <a:rPr lang="en-US" sz="1800" b="1" i="1" dirty="0" err="1"/>
              <a:t>på</a:t>
            </a:r>
            <a:r>
              <a:rPr lang="en-US" sz="1800" b="1" i="1" dirty="0"/>
              <a:t> </a:t>
            </a:r>
            <a:r>
              <a:rPr lang="en-US" sz="1800" b="1" i="1" dirty="0" err="1"/>
              <a:t>Onsdagar</a:t>
            </a:r>
            <a:r>
              <a:rPr lang="en-US" sz="1800" b="1" i="1" dirty="0"/>
              <a:t> kl 18-19:30</a:t>
            </a:r>
            <a:br>
              <a:rPr lang="en-US" sz="1800" i="1" dirty="0"/>
            </a:br>
            <a:r>
              <a:rPr lang="en-US" sz="1800" b="1" i="1" dirty="0" err="1"/>
              <a:t>Blackebergs</a:t>
            </a:r>
            <a:r>
              <a:rPr lang="en-US" sz="1800" b="1" i="1" dirty="0"/>
              <a:t> BP</a:t>
            </a:r>
            <a:br>
              <a:rPr lang="en-US" sz="1800" i="1" dirty="0"/>
            </a:br>
            <a:br>
              <a:rPr lang="en-US" sz="1800" i="1" dirty="0"/>
            </a:br>
            <a:r>
              <a:rPr lang="en-US" sz="1800" i="1" dirty="0" err="1"/>
              <a:t>Pröva</a:t>
            </a:r>
            <a:r>
              <a:rPr lang="en-US" sz="1800" i="1" dirty="0"/>
              <a:t> </a:t>
            </a:r>
            <a:r>
              <a:rPr lang="en-US" sz="1800" i="1" dirty="0" err="1"/>
              <a:t>annan</a:t>
            </a:r>
            <a:r>
              <a:rPr lang="en-US" sz="1800" i="1" dirty="0"/>
              <a:t> </a:t>
            </a:r>
            <a:r>
              <a:rPr lang="en-US" sz="1800" i="1" dirty="0" err="1"/>
              <a:t>dag</a:t>
            </a:r>
            <a:r>
              <a:rPr lang="en-US" sz="1800" i="1" dirty="0"/>
              <a:t>? Eller </a:t>
            </a:r>
            <a:r>
              <a:rPr lang="en-US" sz="1800" i="1" dirty="0" err="1"/>
              <a:t>frågor</a:t>
            </a:r>
            <a:r>
              <a:rPr lang="en-US" sz="1800" i="1" dirty="0"/>
              <a:t>?</a:t>
            </a:r>
            <a:br>
              <a:rPr lang="en-US" sz="1800" i="1" dirty="0"/>
            </a:br>
            <a:r>
              <a:rPr lang="en-US" sz="1800" b="1" i="1" dirty="0"/>
              <a:t>SMS 076-030 3105</a:t>
            </a:r>
            <a:br>
              <a:rPr lang="en-US" sz="1800" i="1" dirty="0"/>
            </a:br>
            <a:r>
              <a:rPr lang="en-US" sz="1800" i="1" dirty="0" err="1"/>
              <a:t>eller</a:t>
            </a:r>
            <a:r>
              <a:rPr lang="en-US" sz="1800" i="1" dirty="0"/>
              <a:t> </a:t>
            </a:r>
            <a:r>
              <a:rPr lang="en-US" sz="1800" i="1" dirty="0" err="1"/>
              <a:t>mejla</a:t>
            </a:r>
            <a:r>
              <a:rPr lang="en-US" sz="1800" i="1" dirty="0"/>
              <a:t> </a:t>
            </a:r>
            <a:r>
              <a:rPr lang="en-US" sz="1800" b="1" i="1" dirty="0"/>
              <a:t>junior@be-maniacs.se</a:t>
            </a:r>
            <a:br>
              <a:rPr lang="en-US" sz="1800" i="1" dirty="0"/>
            </a:br>
            <a:br>
              <a:rPr lang="en-US" sz="1800" i="1" dirty="0"/>
            </a:br>
            <a:r>
              <a:rPr lang="en-US" sz="1800" b="1" dirty="0"/>
              <a:t>www.be-maniacs.se</a:t>
            </a:r>
            <a:endParaRPr lang="en-US" sz="1400" b="1" dirty="0"/>
          </a:p>
        </p:txBody>
      </p:sp>
      <p:pic>
        <p:nvPicPr>
          <p:cNvPr id="4" name="B3F6D9CA-9573-4475-947E-7DAE63018E65-L0-001" descr="image1.jpeg">
            <a:extLst>
              <a:ext uri="{FF2B5EF4-FFF2-40B4-BE49-F238E27FC236}">
                <a16:creationId xmlns:a16="http://schemas.microsoft.com/office/drawing/2014/main" id="{47EDEAF2-94F1-4113-BF45-BDB089E1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 r="3" b="20832"/>
          <a:stretch/>
        </p:blipFill>
        <p:spPr bwMode="auto">
          <a:xfrm>
            <a:off x="901165" y="32331"/>
            <a:ext cx="3432072" cy="2348018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catching a football&#10;&#10;Description automatically generated">
            <a:extLst>
              <a:ext uri="{FF2B5EF4-FFF2-40B4-BE49-F238E27FC236}">
                <a16:creationId xmlns:a16="http://schemas.microsoft.com/office/drawing/2014/main" id="{1C9E2795-75F5-ED45-35B3-288A0242A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9" r="18867" b="2"/>
          <a:stretch/>
        </p:blipFill>
        <p:spPr>
          <a:xfrm>
            <a:off x="13" y="2607826"/>
            <a:ext cx="3303958" cy="4962509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7" name="Picture 6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4B0EC285-5CB1-499D-A862-7EBB9CDA28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r="14879" b="-1"/>
          <a:stretch/>
        </p:blipFill>
        <p:spPr>
          <a:xfrm>
            <a:off x="4165008" y="575016"/>
            <a:ext cx="3185075" cy="3731775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8" name="Picture 7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9611783E-4F68-9F96-4C7D-A53EAACD24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653" r="6887"/>
          <a:stretch/>
        </p:blipFill>
        <p:spPr>
          <a:xfrm>
            <a:off x="7821324" y="-27648"/>
            <a:ext cx="2870476" cy="3476870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5" name="Picture 3" descr="A person in a football uniform pointing at the camera&#10;&#10;Description automatically generated">
            <a:extLst>
              <a:ext uri="{FF2B5EF4-FFF2-40B4-BE49-F238E27FC236}">
                <a16:creationId xmlns:a16="http://schemas.microsoft.com/office/drawing/2014/main" id="{F549D78C-63BA-4B78-AB78-9A9CF739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958"/>
          <a:stretch/>
        </p:blipFill>
        <p:spPr bwMode="auto">
          <a:xfrm>
            <a:off x="7944532" y="4388744"/>
            <a:ext cx="2747268" cy="3170931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F8A6F23-0934-B8B0-CD12-73688BE938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7054141" y="2983644"/>
            <a:ext cx="1835084" cy="19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BECKOMBERGA MANIACS Amerikansk fotboll från Kungsholmen och  Bromma till Hässelby  Prova på Onsdagar kl 18-19:30 Blackebergs BP  Pröva annan dag? Eller frågor? SMS 076-030 3105 eller mejla junior@be-maniacs.se  www.be-maniacs.se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Örjan Törmänen</dc:creator>
  <cp:lastModifiedBy>Örjan Törmänen</cp:lastModifiedBy>
  <cp:revision>1</cp:revision>
  <cp:lastPrinted>2024-08-28T20:42:11Z</cp:lastPrinted>
  <dcterms:created xsi:type="dcterms:W3CDTF">2024-08-28T20:31:23Z</dcterms:created>
  <dcterms:modified xsi:type="dcterms:W3CDTF">2024-08-28T20:48:28Z</dcterms:modified>
</cp:coreProperties>
</file>