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71DD92-6F14-412D-B6A4-D93CE35E612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8F01D6-785E-494E-91AA-BD7DAFAA3FDB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48158" y="264444"/>
            <a:ext cx="6603859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400" b="1" dirty="0" smtClean="0"/>
              <a:t>Föräldramöte tjejer U13-14</a:t>
            </a:r>
          </a:p>
          <a:p>
            <a:pPr algn="ctr"/>
            <a:endParaRPr lang="sv-SE" sz="44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prstClr val="black"/>
                </a:solidFill>
              </a:rPr>
              <a:t>Truppen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 smtClean="0"/>
              <a:t>Ledarroller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 smtClean="0"/>
              <a:t>Värdegrund</a:t>
            </a: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/>
              <a:t>T</a:t>
            </a:r>
            <a:r>
              <a:rPr lang="sv-SE" sz="2400" dirty="0" smtClean="0"/>
              <a:t>räningstider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/>
              <a:t>S</a:t>
            </a:r>
            <a:r>
              <a:rPr lang="sv-SE" sz="2400" dirty="0" smtClean="0"/>
              <a:t>pelform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 smtClean="0"/>
              <a:t>Seriespel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 smtClean="0"/>
              <a:t>Tjejligor/Träningsmatcher/cuper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 smtClean="0"/>
              <a:t>Åtaganden och kostnader</a:t>
            </a: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400" dirty="0" smtClean="0"/>
              <a:t>Kick-in och övriga </a:t>
            </a:r>
            <a:r>
              <a:rPr lang="sv-SE" sz="2400" dirty="0" smtClean="0"/>
              <a:t>frågor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4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247" y="4785045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4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13176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395536" y="476672"/>
            <a:ext cx="78488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Kick-in</a:t>
            </a:r>
          </a:p>
          <a:p>
            <a:pPr algn="ctr"/>
            <a:endParaRPr lang="sv-SE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Förlag till kick-in för tjejerna?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algn="ctr"/>
            <a:r>
              <a:rPr lang="sv-SE" sz="2800" dirty="0" smtClean="0"/>
              <a:t>Övriga frågor/synpunkter?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40073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80845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107504" y="116632"/>
            <a:ext cx="8568952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Truppen</a:t>
            </a:r>
          </a:p>
          <a:p>
            <a:pPr algn="ctr"/>
            <a:endParaRPr lang="sv-SE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I dagsläget är vi 18 tjejer som ingår i truppen födda 10-11(U13-14). 12st födda 10, 6st födda 11.</a:t>
            </a:r>
          </a:p>
          <a:p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Ingen målvakt på ”heltid”. Nora har denna säsong tänkt köra målvakt oftare. Är det någon fler som vill satsa på den positionen så kontakta oss.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Utrustning finns att låna från </a:t>
            </a:r>
            <a:r>
              <a:rPr lang="sv-SE" sz="2400" dirty="0" err="1" smtClean="0"/>
              <a:t>Mssk</a:t>
            </a:r>
            <a:r>
              <a:rPr lang="sv-SE" sz="2400" dirty="0" smtClean="0"/>
              <a:t> om man behöver.  </a:t>
            </a:r>
            <a:r>
              <a:rPr lang="sv-SE" sz="2400" dirty="0"/>
              <a:t>I</a:t>
            </a:r>
            <a:r>
              <a:rPr lang="sv-SE" sz="2400" dirty="0" smtClean="0"/>
              <a:t>nformation om uttag av utrustningar kontakta Tommy eller Claes via telefon eller mail. Finns även några målvaktsskridskor om någon av tjejerna är sugen att testa.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Kolla igenom utrustningarna så de är rätt </a:t>
            </a:r>
          </a:p>
          <a:p>
            <a:r>
              <a:rPr lang="sv-SE" sz="2400" dirty="0" smtClean="0"/>
              <a:t>     storlekar, klubborna börjar ha betydelse att den </a:t>
            </a:r>
          </a:p>
          <a:p>
            <a:r>
              <a:rPr lang="sv-SE" sz="2400" dirty="0"/>
              <a:t> </a:t>
            </a:r>
            <a:r>
              <a:rPr lang="sv-SE" sz="2400" dirty="0" smtClean="0"/>
              <a:t>    har passande </a:t>
            </a:r>
            <a:r>
              <a:rPr lang="sv-SE" sz="2400" dirty="0" err="1" smtClean="0"/>
              <a:t>flex</a:t>
            </a:r>
            <a:r>
              <a:rPr lang="sv-SE" sz="2400" dirty="0" smtClean="0"/>
              <a:t> och rätt längd. </a:t>
            </a:r>
          </a:p>
          <a:p>
            <a:endParaRPr lang="sv-SE" sz="2400" dirty="0"/>
          </a:p>
          <a:p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4421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51520" y="188640"/>
            <a:ext cx="83529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Ledarroller</a:t>
            </a:r>
          </a:p>
          <a:p>
            <a:pPr algn="ctr"/>
            <a:endParaRPr lang="sv-SE" sz="2800" dirty="0" smtClean="0"/>
          </a:p>
          <a:p>
            <a:r>
              <a:rPr lang="sv-SE" sz="2400" dirty="0" smtClean="0"/>
              <a:t>Ellinor </a:t>
            </a:r>
            <a:r>
              <a:rPr lang="sv-SE" sz="2400" dirty="0" smtClean="0"/>
              <a:t>Viklund		     Tränare</a:t>
            </a:r>
            <a:endParaRPr lang="sv-SE" sz="2400" dirty="0" smtClean="0"/>
          </a:p>
          <a:p>
            <a:r>
              <a:rPr lang="sv-SE" sz="2400" dirty="0" smtClean="0"/>
              <a:t>Johan </a:t>
            </a:r>
            <a:r>
              <a:rPr lang="sv-SE" sz="2400" dirty="0" smtClean="0"/>
              <a:t>Bergdahl	     </a:t>
            </a:r>
            <a:r>
              <a:rPr lang="sv-SE" sz="2400" dirty="0"/>
              <a:t>T</a:t>
            </a:r>
            <a:r>
              <a:rPr lang="sv-SE" sz="2400" dirty="0" smtClean="0"/>
              <a:t>ränare</a:t>
            </a:r>
            <a:endParaRPr lang="sv-SE" sz="2400" dirty="0" smtClean="0"/>
          </a:p>
          <a:p>
            <a:r>
              <a:rPr lang="sv-SE" sz="2400" dirty="0" smtClean="0"/>
              <a:t>Sebastian </a:t>
            </a:r>
            <a:r>
              <a:rPr lang="sv-SE" sz="2400" dirty="0" smtClean="0"/>
              <a:t>Sandsten	     </a:t>
            </a:r>
            <a:r>
              <a:rPr lang="sv-SE" sz="2400" dirty="0"/>
              <a:t>T</a:t>
            </a:r>
            <a:r>
              <a:rPr lang="sv-SE" sz="2400" dirty="0" smtClean="0"/>
              <a:t>ränare</a:t>
            </a:r>
            <a:endParaRPr lang="sv-SE" sz="2400" dirty="0" smtClean="0"/>
          </a:p>
          <a:p>
            <a:r>
              <a:rPr lang="sv-SE" sz="2400" dirty="0" smtClean="0"/>
              <a:t>Joel </a:t>
            </a:r>
            <a:r>
              <a:rPr lang="sv-SE" sz="2400" dirty="0"/>
              <a:t>K</a:t>
            </a:r>
            <a:r>
              <a:rPr lang="sv-SE" sz="2400" dirty="0" smtClean="0"/>
              <a:t>arlsson- </a:t>
            </a:r>
            <a:r>
              <a:rPr lang="sv-SE" sz="2400" dirty="0" smtClean="0"/>
              <a:t>Forsberg    </a:t>
            </a:r>
            <a:r>
              <a:rPr lang="sv-SE" sz="2400" dirty="0"/>
              <a:t>T</a:t>
            </a:r>
            <a:r>
              <a:rPr lang="sv-SE" sz="2400" dirty="0" smtClean="0"/>
              <a:t>ränare</a:t>
            </a:r>
          </a:p>
          <a:p>
            <a:r>
              <a:rPr lang="sv-SE" sz="2400" dirty="0" smtClean="0"/>
              <a:t>Daniel </a:t>
            </a:r>
            <a:r>
              <a:rPr lang="sv-SE" sz="2400" dirty="0" err="1" smtClean="0"/>
              <a:t>Hancke</a:t>
            </a:r>
            <a:r>
              <a:rPr lang="sv-SE" sz="2400" dirty="0" smtClean="0"/>
              <a:t>		     Hjälptränare i mån om tid</a:t>
            </a:r>
            <a:endParaRPr lang="sv-SE" sz="2400" dirty="0" smtClean="0"/>
          </a:p>
          <a:p>
            <a:r>
              <a:rPr lang="sv-SE" sz="2400" dirty="0" smtClean="0"/>
              <a:t>Marta </a:t>
            </a:r>
            <a:r>
              <a:rPr lang="sv-SE" sz="2400" dirty="0" err="1" smtClean="0"/>
              <a:t>Matyasova</a:t>
            </a:r>
            <a:r>
              <a:rPr lang="sv-SE" sz="2400" dirty="0" smtClean="0"/>
              <a:t>         </a:t>
            </a:r>
            <a:r>
              <a:rPr lang="sv-SE" sz="2400" dirty="0" smtClean="0"/>
              <a:t>    Målvaktstränare i mån om tid</a:t>
            </a:r>
            <a:endParaRPr lang="sv-SE" sz="2400" dirty="0" smtClean="0"/>
          </a:p>
          <a:p>
            <a:r>
              <a:rPr lang="sv-SE" sz="2400" dirty="0" smtClean="0"/>
              <a:t>Claes Johansson          </a:t>
            </a:r>
            <a:r>
              <a:rPr lang="sv-SE" sz="2400" dirty="0" smtClean="0"/>
              <a:t>     </a:t>
            </a:r>
            <a:r>
              <a:rPr lang="sv-SE" sz="2400" dirty="0" err="1" smtClean="0"/>
              <a:t>Materialare</a:t>
            </a:r>
            <a:endParaRPr lang="sv-SE" sz="2400" dirty="0" smtClean="0"/>
          </a:p>
          <a:p>
            <a:r>
              <a:rPr lang="sv-SE" sz="2400" dirty="0" smtClean="0"/>
              <a:t>Malin Lundström          </a:t>
            </a:r>
            <a:r>
              <a:rPr lang="sv-SE" sz="2400" dirty="0" smtClean="0"/>
              <a:t>    </a:t>
            </a:r>
            <a:r>
              <a:rPr lang="sv-SE" sz="2400" dirty="0" err="1" smtClean="0"/>
              <a:t>Fystränare</a:t>
            </a:r>
            <a:endParaRPr lang="sv-SE" sz="2400" dirty="0" smtClean="0"/>
          </a:p>
          <a:p>
            <a:r>
              <a:rPr lang="sv-SE" sz="2400" dirty="0" smtClean="0"/>
              <a:t>Martina Lidström         </a:t>
            </a:r>
            <a:r>
              <a:rPr lang="sv-SE" sz="2400" dirty="0" smtClean="0"/>
              <a:t>     Lagledare</a:t>
            </a:r>
          </a:p>
          <a:p>
            <a:endParaRPr lang="sv-SE" sz="2400" dirty="0" smtClean="0"/>
          </a:p>
          <a:p>
            <a:r>
              <a:rPr lang="sv-SE" sz="2400" dirty="0" smtClean="0"/>
              <a:t>Sara </a:t>
            </a:r>
            <a:r>
              <a:rPr lang="sv-SE" sz="2400" dirty="0" err="1" smtClean="0"/>
              <a:t>Wiinikka</a:t>
            </a:r>
            <a:r>
              <a:rPr lang="sv-SE" sz="2400" dirty="0" smtClean="0"/>
              <a:t>                </a:t>
            </a:r>
            <a:r>
              <a:rPr lang="sv-SE" sz="2400" dirty="0" smtClean="0"/>
              <a:t>     Föräldragrupp </a:t>
            </a:r>
            <a:r>
              <a:rPr lang="sv-SE" sz="2400" dirty="0" smtClean="0"/>
              <a:t>3st</a:t>
            </a:r>
          </a:p>
          <a:p>
            <a:r>
              <a:rPr lang="sv-SE" sz="2400" dirty="0" smtClean="0"/>
              <a:t>Johanna </a:t>
            </a:r>
            <a:r>
              <a:rPr lang="sv-SE" sz="2400" dirty="0" err="1" smtClean="0"/>
              <a:t>Ökvist</a:t>
            </a:r>
            <a:endParaRPr lang="sv-SE" sz="2400" dirty="0" smtClean="0"/>
          </a:p>
          <a:p>
            <a:endParaRPr lang="sv-SE" sz="2400" dirty="0" smtClean="0"/>
          </a:p>
          <a:p>
            <a:endParaRPr lang="sv-SE" sz="2400" baseline="-25000" dirty="0" smtClean="0"/>
          </a:p>
          <a:p>
            <a:endParaRPr lang="sv-SE" sz="2800" dirty="0" smtClean="0"/>
          </a:p>
          <a:p>
            <a:endParaRPr lang="sv-SE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1168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82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972000"/>
            <a:ext cx="2590800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251520" y="75376"/>
            <a:ext cx="84234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Värdegrund</a:t>
            </a:r>
          </a:p>
          <a:p>
            <a:endParaRPr lang="sv-SE" sz="2800" dirty="0"/>
          </a:p>
          <a:p>
            <a:r>
              <a:rPr lang="sv-SE" sz="2400" dirty="0" smtClean="0"/>
              <a:t>På våra utbildningar är en stor punkt värdegrund.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err="1" smtClean="0"/>
              <a:t>Mssk</a:t>
            </a:r>
            <a:r>
              <a:rPr lang="sv-SE" sz="2400" dirty="0" smtClean="0"/>
              <a:t> vill ha ett gott rykte bland alla föreningar. </a:t>
            </a:r>
          </a:p>
          <a:p>
            <a:r>
              <a:rPr lang="sv-SE" sz="2400" dirty="0"/>
              <a:t> </a:t>
            </a:r>
            <a:r>
              <a:rPr lang="sv-SE" sz="2400" dirty="0" smtClean="0"/>
              <a:t>    Viktigt att prata med barnen om det, sociala medier.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Bra värderingar både på och på sidan av planen.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Det är viktigt att föräldrar är goda förebilder när vi pratar om domare, motståndare och lagkamrater.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Viktigt att hålla god ton både på och utanför planen. Nolltolerans mot kränkande särbehandling.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Ser eller hör ni något på sidan om planen är det viktigt att vi får veta det. </a:t>
            </a:r>
          </a:p>
          <a:p>
            <a:endParaRPr lang="sv-SE" sz="2800" dirty="0" smtClean="0"/>
          </a:p>
          <a:p>
            <a:endParaRPr lang="sv-SE" sz="2800" dirty="0" smtClean="0"/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89547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13176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395536" y="188640"/>
            <a:ext cx="820891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Träningstider</a:t>
            </a:r>
          </a:p>
          <a:p>
            <a:pPr algn="ctr"/>
            <a:endParaRPr lang="sv-SE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Måndag  17:15-18:05   Nolia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Torsdag  19:10-20:00    Nolia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Söndag   18:15-19:15     Nolia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err="1" smtClean="0"/>
              <a:t>Fys</a:t>
            </a:r>
            <a:r>
              <a:rPr lang="sv-SE" sz="2400" dirty="0" smtClean="0"/>
              <a:t> efter måndagens träning ca 18:15-18:45 i </a:t>
            </a:r>
            <a:r>
              <a:rPr lang="sv-SE" sz="2400" dirty="0"/>
              <a:t>N</a:t>
            </a:r>
            <a:r>
              <a:rPr lang="sv-SE" sz="2400" dirty="0" smtClean="0"/>
              <a:t>olia foajén</a:t>
            </a:r>
          </a:p>
          <a:p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Kan bli några träningar i </a:t>
            </a:r>
            <a:r>
              <a:rPr lang="sv-SE" sz="2400" dirty="0"/>
              <a:t>R</a:t>
            </a:r>
            <a:r>
              <a:rPr lang="sv-SE" sz="2400" dirty="0" smtClean="0"/>
              <a:t>osvik på onsdagar, turas om med äldsta gruppen.</a:t>
            </a:r>
          </a:p>
          <a:p>
            <a:endParaRPr lang="sv-SE" sz="2400" dirty="0" smtClean="0"/>
          </a:p>
          <a:p>
            <a:r>
              <a:rPr lang="sv-SE" sz="2400" dirty="0" smtClean="0"/>
              <a:t>Ombytta och klara 10min innan träning så att vi hinner gå igenom träningen i omklädningsrummet.</a:t>
            </a:r>
          </a:p>
          <a:p>
            <a:r>
              <a:rPr lang="sv-SE" sz="2400" dirty="0" smtClean="0"/>
              <a:t>Knyta sina egna skridskor.</a:t>
            </a:r>
          </a:p>
          <a:p>
            <a:r>
              <a:rPr lang="sv-SE" sz="2400" dirty="0" smtClean="0"/>
              <a:t>Inga föräldrar i omklädningsrummet.</a:t>
            </a:r>
          </a:p>
          <a:p>
            <a:endParaRPr lang="sv-SE" sz="2400" dirty="0"/>
          </a:p>
          <a:p>
            <a:endParaRPr lang="sv-SE" sz="2400" dirty="0" smtClean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4981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9" r="14438"/>
          <a:stretch/>
        </p:blipFill>
        <p:spPr bwMode="auto">
          <a:xfrm>
            <a:off x="6899564" y="4941168"/>
            <a:ext cx="1870363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251520" y="47698"/>
            <a:ext cx="828092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S</a:t>
            </a:r>
            <a:r>
              <a:rPr lang="sv-SE" sz="2800" dirty="0" smtClean="0"/>
              <a:t>pelform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Helplansspel 5-5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Flygande byten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Icing och offside- prata gärna hemma om det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1min Utvisningar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Inga tacklingar</a:t>
            </a:r>
          </a:p>
          <a:p>
            <a:endParaRPr lang="sv-SE" sz="2400" dirty="0"/>
          </a:p>
          <a:p>
            <a:r>
              <a:rPr lang="sv-SE" sz="2400" dirty="0" smtClean="0"/>
              <a:t>Viktigt att man svara på kallelserna för match och hör av sig om det blir någon ändring.</a:t>
            </a:r>
          </a:p>
          <a:p>
            <a:r>
              <a:rPr lang="sv-SE" sz="2400" dirty="0" smtClean="0"/>
              <a:t>Alla får spela (läs gärna </a:t>
            </a:r>
            <a:r>
              <a:rPr lang="sv-SE" sz="2400" i="1" dirty="0" smtClean="0"/>
              <a:t>hemmaplans modellen</a:t>
            </a:r>
            <a:r>
              <a:rPr lang="sv-SE" sz="2400" dirty="0" smtClean="0"/>
              <a:t>)</a:t>
            </a:r>
          </a:p>
          <a:p>
            <a:r>
              <a:rPr lang="sv-SE" sz="2400" dirty="0" smtClean="0"/>
              <a:t>Träningsnärvaron är viktig eftersom det vi tränar på träning är tanken att vi ska utöva på match. </a:t>
            </a:r>
          </a:p>
          <a:p>
            <a:r>
              <a:rPr lang="sv-SE" sz="2400" dirty="0" smtClean="0"/>
              <a:t>Vikten av en lagsport är att alla jobbar mot samma mål, </a:t>
            </a:r>
          </a:p>
          <a:p>
            <a:r>
              <a:rPr lang="sv-SE" sz="2400" dirty="0" smtClean="0"/>
              <a:t>Göra sitt bästa efter sina förutsättningar, vi jobbar </a:t>
            </a:r>
          </a:p>
          <a:p>
            <a:r>
              <a:rPr lang="sv-SE" sz="2400" dirty="0"/>
              <a:t>m</a:t>
            </a:r>
            <a:r>
              <a:rPr lang="sv-SE" sz="2400" dirty="0" smtClean="0"/>
              <a:t>ed utveckling.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Kommer skicka ut kallelser till matcher, cuper via </a:t>
            </a:r>
          </a:p>
          <a:p>
            <a:r>
              <a:rPr lang="sv-SE" sz="2400" dirty="0" smtClean="0"/>
              <a:t>laget.se det är viktigt att svara på dem så vi vet vilket </a:t>
            </a:r>
          </a:p>
          <a:p>
            <a:r>
              <a:rPr lang="sv-SE" sz="2400" dirty="0" smtClean="0"/>
              <a:t>lag vi har att ställa upp med. 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3114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13176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241648" y="340080"/>
            <a:ext cx="85674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Seriespel </a:t>
            </a:r>
            <a:r>
              <a:rPr lang="sv-SE" sz="2800" dirty="0" smtClean="0"/>
              <a:t>U13-16</a:t>
            </a:r>
          </a:p>
          <a:p>
            <a:pPr algn="ctr"/>
            <a:endParaRPr lang="sv-SE" sz="2800" dirty="0" smtClean="0"/>
          </a:p>
          <a:p>
            <a:r>
              <a:rPr lang="sv-SE" sz="2400" dirty="0" smtClean="0"/>
              <a:t>Nytt för i år är det stora ålderspannet, vi föreningar har lovat att försöka få så jämnt motstånd som möjligt, de flesta föreningar kommer köra med födda U13-14 i denna serie. </a:t>
            </a:r>
            <a:endParaRPr lang="sv-SE" sz="2400" dirty="0" smtClean="0"/>
          </a:p>
          <a:p>
            <a:endParaRPr lang="sv-SE" sz="2400" dirty="0" smtClean="0"/>
          </a:p>
          <a:p>
            <a:r>
              <a:rPr lang="sv-SE" sz="2400" dirty="0" smtClean="0"/>
              <a:t>11/11   Trixa- </a:t>
            </a:r>
            <a:r>
              <a:rPr lang="sv-SE" sz="2400" dirty="0" err="1" smtClean="0"/>
              <a:t>Mssk</a:t>
            </a:r>
            <a:endParaRPr lang="sv-SE" sz="2400" dirty="0" smtClean="0"/>
          </a:p>
          <a:p>
            <a:r>
              <a:rPr lang="sv-SE" sz="2400" dirty="0" smtClean="0">
                <a:solidFill>
                  <a:srgbClr val="FF0000"/>
                </a:solidFill>
              </a:rPr>
              <a:t>18/11   </a:t>
            </a:r>
            <a:r>
              <a:rPr lang="sv-SE" sz="2400" dirty="0" err="1" smtClean="0">
                <a:solidFill>
                  <a:srgbClr val="FF0000"/>
                </a:solidFill>
              </a:rPr>
              <a:t>Mssk</a:t>
            </a:r>
            <a:r>
              <a:rPr lang="sv-SE" sz="2400" dirty="0" smtClean="0">
                <a:solidFill>
                  <a:srgbClr val="FF0000"/>
                </a:solidFill>
              </a:rPr>
              <a:t>- CHC (sek. och fika försäljning)</a:t>
            </a:r>
          </a:p>
          <a:p>
            <a:r>
              <a:rPr lang="sv-SE" sz="2400" dirty="0" smtClean="0">
                <a:solidFill>
                  <a:srgbClr val="FF0000"/>
                </a:solidFill>
              </a:rPr>
              <a:t>7/1        </a:t>
            </a:r>
            <a:r>
              <a:rPr lang="sv-SE" sz="2400" dirty="0" err="1" smtClean="0">
                <a:solidFill>
                  <a:srgbClr val="FF0000"/>
                </a:solidFill>
              </a:rPr>
              <a:t>Mssk</a:t>
            </a:r>
            <a:r>
              <a:rPr lang="sv-SE" sz="2400" dirty="0" smtClean="0">
                <a:solidFill>
                  <a:srgbClr val="FF0000"/>
                </a:solidFill>
              </a:rPr>
              <a:t>- Luleå (sek och fika försäljning)</a:t>
            </a:r>
          </a:p>
          <a:p>
            <a:r>
              <a:rPr lang="sv-SE" sz="2400" dirty="0" smtClean="0"/>
              <a:t>27/1      Luleå- </a:t>
            </a:r>
            <a:r>
              <a:rPr lang="sv-SE" sz="2400" dirty="0" err="1" smtClean="0"/>
              <a:t>Mssk</a:t>
            </a:r>
            <a:endParaRPr lang="sv-SE" sz="2400" dirty="0" smtClean="0"/>
          </a:p>
          <a:p>
            <a:r>
              <a:rPr lang="sv-SE" sz="2400" dirty="0" smtClean="0">
                <a:solidFill>
                  <a:srgbClr val="FF0000"/>
                </a:solidFill>
              </a:rPr>
              <a:t>18/2      </a:t>
            </a:r>
            <a:r>
              <a:rPr lang="sv-SE" sz="2400" dirty="0" err="1" smtClean="0">
                <a:solidFill>
                  <a:srgbClr val="FF0000"/>
                </a:solidFill>
              </a:rPr>
              <a:t>Mssk</a:t>
            </a:r>
            <a:r>
              <a:rPr lang="sv-SE" sz="2400" dirty="0" smtClean="0">
                <a:solidFill>
                  <a:srgbClr val="FF0000"/>
                </a:solidFill>
              </a:rPr>
              <a:t>-Trixa  (sek och fika försäljning)</a:t>
            </a:r>
          </a:p>
          <a:p>
            <a:r>
              <a:rPr lang="sv-SE" sz="2400" dirty="0" smtClean="0"/>
              <a:t>24/2     CHC-</a:t>
            </a:r>
            <a:r>
              <a:rPr lang="sv-SE" sz="2400" dirty="0" err="1" smtClean="0"/>
              <a:t>Mssk</a:t>
            </a: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178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23528" y="332656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prstClr val="black"/>
                </a:solidFill>
              </a:rPr>
              <a:t>Tjejligor </a:t>
            </a:r>
          </a:p>
          <a:p>
            <a:pPr lvl="0"/>
            <a:r>
              <a:rPr lang="sv-SE" sz="2400" dirty="0" smtClean="0">
                <a:solidFill>
                  <a:srgbClr val="FF0000"/>
                </a:solidFill>
              </a:rPr>
              <a:t>16</a:t>
            </a:r>
            <a:r>
              <a:rPr lang="sv-SE" sz="2400" dirty="0" smtClean="0">
                <a:solidFill>
                  <a:prstClr val="black"/>
                </a:solidFill>
              </a:rPr>
              <a:t>-</a:t>
            </a:r>
            <a:r>
              <a:rPr lang="sv-SE" sz="2400" dirty="0" smtClean="0"/>
              <a:t>17 </a:t>
            </a:r>
            <a:r>
              <a:rPr lang="sv-SE" sz="2400" dirty="0" smtClean="0">
                <a:solidFill>
                  <a:prstClr val="black"/>
                </a:solidFill>
              </a:rPr>
              <a:t>September  </a:t>
            </a:r>
            <a:r>
              <a:rPr lang="sv-SE" sz="2400" dirty="0">
                <a:solidFill>
                  <a:prstClr val="black"/>
                </a:solidFill>
              </a:rPr>
              <a:t>Clemensnäs</a:t>
            </a:r>
          </a:p>
          <a:p>
            <a:pPr lvl="0"/>
            <a:r>
              <a:rPr lang="sv-SE" sz="2400" dirty="0" smtClean="0">
                <a:solidFill>
                  <a:prstClr val="black"/>
                </a:solidFill>
              </a:rPr>
              <a:t>28-</a:t>
            </a:r>
            <a:r>
              <a:rPr lang="sv-SE" sz="2400" dirty="0" smtClean="0">
                <a:solidFill>
                  <a:srgbClr val="FF0000"/>
                </a:solidFill>
              </a:rPr>
              <a:t>29</a:t>
            </a:r>
            <a:r>
              <a:rPr lang="sv-SE" sz="2400" dirty="0" smtClean="0">
                <a:solidFill>
                  <a:prstClr val="black"/>
                </a:solidFill>
              </a:rPr>
              <a:t> Oktober        Munksund</a:t>
            </a:r>
            <a:endParaRPr lang="sv-SE" sz="2400" dirty="0">
              <a:solidFill>
                <a:srgbClr val="FF0000"/>
              </a:solidFill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</a:rPr>
              <a:t>??  November  </a:t>
            </a:r>
            <a:endParaRPr lang="sv-SE" sz="2400" dirty="0">
              <a:solidFill>
                <a:prstClr val="black"/>
              </a:solidFill>
            </a:endParaRPr>
          </a:p>
          <a:p>
            <a:pPr lvl="0"/>
            <a:r>
              <a:rPr lang="sv-SE" sz="2400" dirty="0" smtClean="0">
                <a:solidFill>
                  <a:srgbClr val="FF0000"/>
                </a:solidFill>
              </a:rPr>
              <a:t>2-3</a:t>
            </a:r>
            <a:r>
              <a:rPr lang="sv-SE" sz="2400" dirty="0" smtClean="0">
                <a:solidFill>
                  <a:prstClr val="black"/>
                </a:solidFill>
              </a:rPr>
              <a:t>December          </a:t>
            </a:r>
            <a:r>
              <a:rPr lang="sv-SE" sz="2400" dirty="0">
                <a:solidFill>
                  <a:prstClr val="black"/>
                </a:solidFill>
              </a:rPr>
              <a:t>Åsele</a:t>
            </a:r>
            <a:endParaRPr lang="sv-SE" sz="2400" dirty="0">
              <a:solidFill>
                <a:srgbClr val="FF0000"/>
              </a:solidFill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</a:rPr>
              <a:t>13-</a:t>
            </a:r>
            <a:r>
              <a:rPr lang="sv-SE" sz="2400" dirty="0" smtClean="0">
                <a:solidFill>
                  <a:srgbClr val="FF0000"/>
                </a:solidFill>
              </a:rPr>
              <a:t>14</a:t>
            </a:r>
            <a:r>
              <a:rPr lang="sv-SE" sz="2400" dirty="0" smtClean="0">
                <a:solidFill>
                  <a:prstClr val="black"/>
                </a:solidFill>
              </a:rPr>
              <a:t> Januari          Munksund </a:t>
            </a:r>
            <a:endParaRPr lang="sv-SE" sz="2400" dirty="0">
              <a:solidFill>
                <a:srgbClr val="FF0000"/>
              </a:solidFill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</a:rPr>
              <a:t>24-</a:t>
            </a:r>
            <a:r>
              <a:rPr lang="sv-SE" sz="2400" dirty="0" smtClean="0">
                <a:solidFill>
                  <a:srgbClr val="FF0000"/>
                </a:solidFill>
              </a:rPr>
              <a:t>25</a:t>
            </a:r>
            <a:r>
              <a:rPr lang="sv-SE" sz="2400" dirty="0" smtClean="0">
                <a:solidFill>
                  <a:prstClr val="black"/>
                </a:solidFill>
              </a:rPr>
              <a:t> Februari        Trixa Umeå</a:t>
            </a:r>
            <a:endParaRPr lang="sv-SE" sz="2400" dirty="0">
              <a:solidFill>
                <a:prstClr val="black"/>
              </a:solidFill>
            </a:endParaRPr>
          </a:p>
          <a:p>
            <a:pPr lvl="0"/>
            <a:endParaRPr lang="sv-SE" sz="2400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prstClr val="black"/>
                </a:solidFill>
              </a:rPr>
              <a:t>Träningsmatcher? </a:t>
            </a:r>
          </a:p>
          <a:p>
            <a:pPr lvl="0"/>
            <a:endParaRPr lang="sv-SE" sz="2400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prstClr val="black"/>
                </a:solidFill>
              </a:rPr>
              <a:t>Cuper: </a:t>
            </a:r>
            <a:endParaRPr lang="sv-SE" sz="2400" dirty="0" smtClean="0">
              <a:solidFill>
                <a:prstClr val="black"/>
              </a:solidFill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</a:rPr>
              <a:t>Sundsvall:   3 januari</a:t>
            </a:r>
          </a:p>
          <a:p>
            <a:pPr lvl="0"/>
            <a:r>
              <a:rPr lang="sv-SE" sz="2400" dirty="0" err="1" smtClean="0">
                <a:solidFill>
                  <a:prstClr val="black"/>
                </a:solidFill>
              </a:rPr>
              <a:t>Sthm</a:t>
            </a:r>
            <a:r>
              <a:rPr lang="sv-SE" sz="2400" dirty="0" smtClean="0">
                <a:solidFill>
                  <a:prstClr val="black"/>
                </a:solidFill>
              </a:rPr>
              <a:t> Väsby: 2-3mars</a:t>
            </a:r>
          </a:p>
          <a:p>
            <a:pPr lvl="0"/>
            <a:r>
              <a:rPr lang="sv-SE" sz="2400" dirty="0" smtClean="0">
                <a:solidFill>
                  <a:prstClr val="black"/>
                </a:solidFill>
              </a:rPr>
              <a:t>Kiruna:  slutet av mars-början av april</a:t>
            </a:r>
          </a:p>
          <a:p>
            <a:pPr lvl="0"/>
            <a:endParaRPr lang="sv-SE" sz="2400" dirty="0">
              <a:solidFill>
                <a:prstClr val="black"/>
              </a:solidFill>
            </a:endParaRPr>
          </a:p>
          <a:p>
            <a:pPr lvl="0"/>
            <a:r>
              <a:rPr lang="sv-SE" sz="2400" dirty="0">
                <a:solidFill>
                  <a:prstClr val="black"/>
                </a:solidFill>
              </a:rPr>
              <a:t>Sponsorer till cuper</a:t>
            </a:r>
            <a:r>
              <a:rPr lang="sv-SE" sz="2400" dirty="0" smtClean="0">
                <a:solidFill>
                  <a:prstClr val="black"/>
                </a:solidFill>
              </a:rPr>
              <a:t>? </a:t>
            </a:r>
            <a:endParaRPr lang="sv-SE" sz="2400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13176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098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13176"/>
            <a:ext cx="2590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395536" y="116632"/>
            <a:ext cx="842344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Åtaganden</a:t>
            </a:r>
          </a:p>
          <a:p>
            <a:pPr algn="ctr"/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Eventuellt 2st Luleå/</a:t>
            </a:r>
            <a:r>
              <a:rPr lang="sv-SE" sz="2400" dirty="0" err="1" smtClean="0"/>
              <a:t>Mssk</a:t>
            </a:r>
            <a:r>
              <a:rPr lang="sv-SE" sz="2400" dirty="0" smtClean="0"/>
              <a:t> (SDHL) matcher i </a:t>
            </a:r>
            <a:r>
              <a:rPr lang="sv-SE" sz="2400" dirty="0"/>
              <a:t>P</a:t>
            </a:r>
            <a:r>
              <a:rPr lang="sv-SE" sz="2400" dirty="0" smtClean="0"/>
              <a:t>iteå.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4st pass på </a:t>
            </a:r>
            <a:r>
              <a:rPr lang="sv-SE" sz="2400" dirty="0" err="1" smtClean="0"/>
              <a:t>Ice</a:t>
            </a:r>
            <a:r>
              <a:rPr lang="sv-SE" sz="2400" dirty="0" smtClean="0"/>
              <a:t> arena under våren.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Arbetspass på vår egna tjejliga i oktober och 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Någon försäljning (fikalotteri, eller annan försäljning)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algn="ctr"/>
            <a:r>
              <a:rPr lang="sv-SE" sz="2800" dirty="0" smtClean="0"/>
              <a:t>Kostnader</a:t>
            </a:r>
          </a:p>
          <a:p>
            <a:pPr algn="ctr"/>
            <a:endParaRPr lang="sv-S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200kr i medlemskap för MSSK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Träningsavgift 500kr (gäller alla utom TKH) betalning med faktura (</a:t>
            </a:r>
            <a:r>
              <a:rPr lang="sv-SE" sz="2400" dirty="0" err="1" smtClean="0"/>
              <a:t>Billogram</a:t>
            </a:r>
            <a:r>
              <a:rPr lang="sv-SE" sz="2400" dirty="0" smtClean="0"/>
              <a:t>) kommer på mailen.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/>
              <a:t>Extra kostnad kan tas ut av spelare då det åker på cuper eller andra resor, detta meddelas i samband med </a:t>
            </a:r>
          </a:p>
          <a:p>
            <a:r>
              <a:rPr lang="sv-SE" sz="2400" dirty="0"/>
              <a:t> </a:t>
            </a:r>
            <a:r>
              <a:rPr lang="sv-SE" sz="2400" dirty="0" smtClean="0"/>
              <a:t>      anmälan.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14451967"/>
      </p:ext>
    </p:extLst>
  </p:cSld>
  <p:clrMapOvr>
    <a:masterClrMapping/>
  </p:clrMapOvr>
</p:sld>
</file>

<file path=ppt/theme/theme1.xml><?xml version="1.0" encoding="utf-8"?>
<a:theme xmlns:a="http://schemas.openxmlformats.org/drawingml/2006/main" name="Sammansatt">
  <a:themeElements>
    <a:clrScheme name="Sammansat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ammansat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mmansat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2724</TotalTime>
  <Words>608</Words>
  <Application>Microsoft Office PowerPoint</Application>
  <PresentationFormat>Bildspel på skärmen (4:3)</PresentationFormat>
  <Paragraphs>132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Sammansatt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Ellinor</dc:creator>
  <cp:lastModifiedBy>Ellinor</cp:lastModifiedBy>
  <cp:revision>55</cp:revision>
  <dcterms:created xsi:type="dcterms:W3CDTF">2022-09-01T16:45:06Z</dcterms:created>
  <dcterms:modified xsi:type="dcterms:W3CDTF">2023-09-22T18:46:40Z</dcterms:modified>
</cp:coreProperties>
</file>