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75" r:id="rId2"/>
    <p:sldId id="276" r:id="rId3"/>
    <p:sldId id="277" r:id="rId4"/>
    <p:sldId id="261" r:id="rId5"/>
    <p:sldId id="259" r:id="rId6"/>
    <p:sldId id="256" r:id="rId7"/>
    <p:sldId id="269" r:id="rId8"/>
    <p:sldId id="270" r:id="rId9"/>
    <p:sldId id="278" r:id="rId10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1B0A7-33B8-4CBC-BF76-3CD3AC9CC67C}" v="9" dt="2024-04-07T13:53:18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94694"/>
  </p:normalViewPr>
  <p:slideViewPr>
    <p:cSldViewPr>
      <p:cViewPr varScale="1">
        <p:scale>
          <a:sx n="64" d="100"/>
          <a:sy n="64" d="100"/>
        </p:scale>
        <p:origin x="181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458EAE25-B45E-5788-32CC-333FDAF2388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D147285-92D7-5197-471D-B64CCBC2B31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0A47442-7854-074C-9616-F9F089C81D9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A553EEF-9874-DA57-377E-756B99E1C40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C706427-FDC1-941E-1A9B-85A603C958A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5C3086A-EF39-5A47-F6D5-035F7D149D2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03BB3E7E-19C9-8E46-95D5-FEDF4390327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438E90D3-F037-006B-8A23-6E716C2CE6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4D2D66-4EA8-6E49-B8F1-683119EE83EF}" type="slidenum">
              <a:rPr lang="sv-SE" altLang="sv-SE" sz="1400" smtClean="0"/>
              <a:pPr>
                <a:spcBef>
                  <a:spcPct val="0"/>
                </a:spcBef>
              </a:pPr>
              <a:t>4</a:t>
            </a:fld>
            <a:endParaRPr lang="sv-SE" altLang="sv-SE" sz="1400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5EF00A9A-49BA-92C6-A23D-EB26459C8A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5F4A82EE-D6DB-2EE8-F70D-DC27DEF06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5E1588F7-0945-A784-71CE-E8BFE212513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57A332-1AFD-AB4B-84FE-9F8C7DCA27EC}" type="slidenum">
              <a:rPr lang="sv-SE" altLang="sv-SE" sz="1400" smtClean="0"/>
              <a:pPr>
                <a:spcBef>
                  <a:spcPct val="0"/>
                </a:spcBef>
              </a:pPr>
              <a:t>5</a:t>
            </a:fld>
            <a:endParaRPr lang="sv-SE" altLang="sv-SE" sz="1400"/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182F6477-01D9-9578-A366-A3C9714AB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8BEED4C5-742B-97CB-7AF9-6ADC65744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/>
              <a:t>Träningsavgifter går till planhyra, material, admin på kansliet samt försäkringar.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CC265D39-0807-0DCF-7899-A8CA616966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EA0725-51E4-8E48-9A64-32DD60FE9A63}" type="slidenum">
              <a:rPr lang="sv-SE" altLang="sv-SE" sz="1400" smtClean="0"/>
              <a:pPr>
                <a:spcBef>
                  <a:spcPct val="0"/>
                </a:spcBef>
              </a:pPr>
              <a:t>6</a:t>
            </a:fld>
            <a:endParaRPr lang="sv-SE" altLang="sv-SE" sz="1400"/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FD1E533-E79C-5345-C766-E1F1810225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7FF98186-B3A1-55CB-44E0-AABBFE165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C1B93C-F243-5E7B-9F2A-4449DE33251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759-36D4-E641-8A38-7A2A4E80314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8636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58CD27-4806-BECD-6A5F-2540DC68E06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E4A42-6B2A-3F48-988F-83DF32A2B32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9090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036763" cy="5502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775" y="228600"/>
            <a:ext cx="5962650" cy="55022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FF4777-E269-3DF0-9AD5-830317D71DA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0C7D-472D-A846-9DBE-C6D450DA7F2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96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92734F-7FBC-EDE7-6F13-AF6C38AF61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03EAB-9336-FD49-A47C-D01CD309D35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9452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47B0EA-E1BE-4388-88B5-192BBB8C76B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5ABA-A21A-CC46-A68B-992CD7A3247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4755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3998913" cy="4130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1600200"/>
            <a:ext cx="4000500" cy="4130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793779-8110-A173-A164-7B36FB092BB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40FC0-3B77-AF45-ABC0-5D90AB9E75A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0037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466939-39C4-A142-B561-331A7A8F33D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EB91B-BE0D-FD4B-8D42-D51F31FC12E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062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BA8AF0B-F4C4-82F8-4ABF-3D6F736FFD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46871-646B-6847-A2C4-82F4F48FA10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1445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0D83AEB-8949-A158-444B-73F346E11D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61635-C725-E34B-98D1-EF2949ACEE0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7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D0782-18D0-A594-EDEE-8DBBA8A382D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EFF7-DAC9-DA4B-AB3E-1FDA2E7F52A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1100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FEF0EC-4542-5CFF-5FC2-884FE2487C0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EDFF-CFFB-324B-96E5-E9DD2CF5AE8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147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FABF55C-F4BA-6357-4D3D-45E63E9A1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9144000" cy="576262"/>
          </a:xfrm>
          <a:prstGeom prst="rect">
            <a:avLst/>
          </a:prstGeom>
          <a:solidFill>
            <a:srgbClr val="C00000"/>
          </a:solidFill>
          <a:ln w="4752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906BAD14-CC82-7616-A520-F45B8D602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518150"/>
            <a:ext cx="1123950" cy="1123950"/>
          </a:xfrm>
          <a:prstGeom prst="rect">
            <a:avLst/>
          </a:prstGeom>
          <a:noFill/>
          <a:ln w="8892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194DB4D6-5DFE-CAAE-015E-4A4F71B08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876925"/>
            <a:ext cx="6480175" cy="36036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sv-SE" altLang="sv-SE" sz="1600" b="1">
                <a:latin typeface="Tw Cen MT" panose="020B0602020104020603" pitchFamily="34" charset="77"/>
              </a:rPr>
              <a:t>Mail: info@mssk.se | Tele: 0911 – 371 70| Munksundsvägen 47</a:t>
            </a:r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1A69AD1C-B548-CBF6-DD48-FCA3823B7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2775" y="228600"/>
            <a:ext cx="8151813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/>
              <a:t>Klicka för att redigera rubriktextens formatKlicka här för att ändra format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2E9D2A-BCE1-146D-4D40-46671E431E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0" y="1271588"/>
            <a:ext cx="531813" cy="242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  <a:latin typeface="Tw Cen MT" panose="020B0602020104020603" pitchFamily="34" charset="77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D65A2F74-CC68-964B-833C-82FEA22A932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CBE8522F-9B93-7365-9113-C50FC7FC4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600200"/>
            <a:ext cx="8151813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/>
              <a:t>Klicka för att redigera dispositionstextens format</a:t>
            </a:r>
          </a:p>
          <a:p>
            <a:pPr lvl="1"/>
            <a:r>
              <a:rPr lang="en-GB" altLang="sv-SE"/>
              <a:t>Andra dispositionsnivån</a:t>
            </a:r>
          </a:p>
          <a:p>
            <a:pPr lvl="2"/>
            <a:r>
              <a:rPr lang="en-GB" altLang="sv-SE"/>
              <a:t>Tredje dispositionsnivån</a:t>
            </a:r>
          </a:p>
          <a:p>
            <a:pPr lvl="3"/>
            <a:r>
              <a:rPr lang="en-GB" altLang="sv-SE"/>
              <a:t>Fjärde dispositionsnivån</a:t>
            </a:r>
          </a:p>
          <a:p>
            <a:pPr lvl="4"/>
            <a:r>
              <a:rPr lang="en-GB" altLang="sv-SE"/>
              <a:t>Femte dispositionsnivån</a:t>
            </a:r>
          </a:p>
          <a:p>
            <a:pPr lvl="4"/>
            <a:r>
              <a:rPr lang="en-GB" altLang="sv-SE"/>
              <a:t>Sjätte dispositionsnivån</a:t>
            </a:r>
          </a:p>
          <a:p>
            <a:pPr lvl="4"/>
            <a:r>
              <a:rPr lang="en-GB" altLang="sv-SE"/>
              <a:t>Sjunde dispositionsnivån</a:t>
            </a:r>
          </a:p>
          <a:p>
            <a:pPr lvl="4"/>
            <a:r>
              <a:rPr lang="en-GB" altLang="sv-SE"/>
              <a:t>Åttonde dispositionsnivån</a:t>
            </a:r>
          </a:p>
          <a:p>
            <a:pPr lvl="0"/>
            <a:r>
              <a:rPr lang="en-GB" altLang="sv-SE"/>
              <a:t>Nionde dispositionsnivånKlicka här för att ändra format på bakgrundstexten</a:t>
            </a:r>
          </a:p>
          <a:p>
            <a:pPr lvl="1"/>
            <a:r>
              <a:rPr lang="en-GB" altLang="sv-SE"/>
              <a:t>Nivå två</a:t>
            </a:r>
          </a:p>
          <a:p>
            <a:pPr lvl="2"/>
            <a:r>
              <a:rPr lang="en-GB" altLang="sv-SE"/>
              <a:t>Nivå tre</a:t>
            </a:r>
          </a:p>
          <a:p>
            <a:pPr lvl="3"/>
            <a:r>
              <a:rPr lang="en-GB" altLang="sv-SE"/>
              <a:t>Nivå fyra</a:t>
            </a:r>
          </a:p>
          <a:p>
            <a:pPr lvl="4"/>
            <a:r>
              <a:rPr lang="en-GB" altLang="sv-SE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w Cen MT" panose="020B0602020104020603" pitchFamily="34" charset="77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2E4AC5-3B02-2AA4-85CA-41C23B61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Välkomna till fotbollssäsongen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86B545-EEAD-9A9D-4B29-6FAE125A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556792"/>
            <a:ext cx="8151813" cy="4130675"/>
          </a:xfrm>
        </p:spPr>
        <p:txBody>
          <a:bodyPr/>
          <a:lstStyle/>
          <a:p>
            <a:pPr marL="0" indent="0"/>
            <a:r>
              <a:rPr lang="sv-SE" sz="2400" dirty="0"/>
              <a:t>19 spelare anmälda </a:t>
            </a:r>
          </a:p>
          <a:p>
            <a:pPr marL="0" indent="0"/>
            <a:r>
              <a:rPr lang="sv-SE" sz="2400" dirty="0"/>
              <a:t>Tränare i år : Lars, Linda och Jocke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4" name="Picture 2" descr="Artificiell intelligens flyttar in på Fotbollskanalen">
            <a:extLst>
              <a:ext uri="{FF2B5EF4-FFF2-40B4-BE49-F238E27FC236}">
                <a16:creationId xmlns:a16="http://schemas.microsoft.com/office/drawing/2014/main" id="{4F4DE526-2585-F928-56E7-69BBA522FD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9" r="25995" b="2"/>
          <a:stretch/>
        </p:blipFill>
        <p:spPr bwMode="auto">
          <a:xfrm>
            <a:off x="6968115" y="2492896"/>
            <a:ext cx="1577954" cy="234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92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4FB6BD-B535-5B50-D84C-CEFCA9E7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38112"/>
            <a:ext cx="8151813" cy="989013"/>
          </a:xfrm>
        </p:spPr>
        <p:txBody>
          <a:bodyPr/>
          <a:lstStyle/>
          <a:p>
            <a:r>
              <a:rPr lang="sv-SE" sz="2800" dirty="0"/>
              <a:t>Inför 2024</a:t>
            </a:r>
            <a:endParaRPr lang="sv-SE" sz="28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F78CB2-7EFA-BCA4-1619-1BF4FCEBC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692696"/>
            <a:ext cx="8151813" cy="503817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Ökad eget ansvar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Laget före jaget, peppa varandra , focus på träningen vi ledare bedriver.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Eget ansvar att vara ombytta och klara för träningen på den angivna tiden, meddela giltig frånvaro, lägg gärna till Lagets kalender i era grabbars mobil kalender.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Vem spelar vilka matcher ? Vi testa något nytt – där vi kallar till matchtruppen, berätta syfte.</a:t>
            </a:r>
          </a:p>
        </p:txBody>
      </p:sp>
    </p:spTree>
    <p:extLst>
      <p:ext uri="{BB962C8B-B14F-4D97-AF65-F5344CB8AC3E}">
        <p14:creationId xmlns:p14="http://schemas.microsoft.com/office/powerpoint/2010/main" val="396650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D9722-5FE3-C32E-AC85-D5A12693A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Vilka cuper ska vi delta i under 2024 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EA13F0-3AD8-503F-6A93-7AFB78FB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052736"/>
            <a:ext cx="8151813" cy="467813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Serien- 9x9 ca i match i veckan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Coop cup </a:t>
            </a:r>
            <a:r>
              <a:rPr lang="sv-SE" sz="1800" dirty="0"/>
              <a:t>gruppspelen börjar ca 1/5-18/6.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Skellefteå midnatt cup 8/6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PSG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Övriga cuper ; Alvik / Gammelstad ? Fråga föräldrar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0" indent="0"/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0217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7F371009-254A-F4D7-5CCC-B0B4FC1F2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150813"/>
            <a:ext cx="8153400" cy="990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sv-SE" sz="4400" u="sng" dirty="0" err="1"/>
              <a:t>Föreningsuppgifter</a:t>
            </a:r>
            <a:r>
              <a:rPr lang="en-US" altLang="sv-SE" sz="4400" u="sng" dirty="0"/>
              <a:t> 2024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3983AA21-031B-50D0-9C58-183F2CE5C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797425"/>
            <a:ext cx="55149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36" rIns="0" bIns="0"/>
          <a:lstStyle>
            <a:lvl1pPr marL="431800" indent="-32385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9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3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45000"/>
              <a:buFont typeface="Wingdings" pitchFamily="2" charset="2"/>
              <a:buChar char=""/>
            </a:pPr>
            <a:r>
              <a:rPr lang="en-US" altLang="sv-SE" sz="1800" dirty="0"/>
              <a:t>Andra </a:t>
            </a:r>
            <a:r>
              <a:rPr lang="en-US" altLang="sv-SE" sz="1800" dirty="0" err="1"/>
              <a:t>uppdrag</a:t>
            </a:r>
            <a:r>
              <a:rPr lang="en-US" altLang="sv-SE" sz="1800" dirty="0"/>
              <a:t> </a:t>
            </a:r>
            <a:r>
              <a:rPr lang="en-US" altLang="sv-SE" sz="1800" dirty="0" err="1"/>
              <a:t>som</a:t>
            </a:r>
            <a:r>
              <a:rPr lang="en-US" altLang="sv-SE" sz="1800" dirty="0"/>
              <a:t> </a:t>
            </a:r>
            <a:r>
              <a:rPr lang="en-US" altLang="sv-SE" sz="1800" dirty="0" err="1"/>
              <a:t>styrelsen</a:t>
            </a:r>
            <a:r>
              <a:rPr lang="en-US" altLang="sv-SE" sz="1800" dirty="0"/>
              <a:t> </a:t>
            </a:r>
            <a:r>
              <a:rPr lang="en-US" altLang="sv-SE" sz="1800" dirty="0" err="1"/>
              <a:t>beslutar</a:t>
            </a:r>
            <a:r>
              <a:rPr lang="en-US" altLang="sv-SE" sz="1800" dirty="0"/>
              <a:t> om </a:t>
            </a:r>
            <a:r>
              <a:rPr lang="en-US" altLang="sv-SE" sz="1800" dirty="0" err="1"/>
              <a:t>exempel</a:t>
            </a:r>
            <a:r>
              <a:rPr lang="en-US" altLang="sv-SE" sz="1800" dirty="0"/>
              <a:t> </a:t>
            </a:r>
            <a:r>
              <a:rPr lang="en-US" altLang="sv-SE" sz="1800" dirty="0" err="1"/>
              <a:t>krattning</a:t>
            </a:r>
            <a:r>
              <a:rPr lang="en-US" altLang="sv-SE" sz="1800" dirty="0"/>
              <a:t>, </a:t>
            </a:r>
            <a:r>
              <a:rPr lang="en-US" altLang="sv-SE" sz="1800" dirty="0" err="1"/>
              <a:t>underhåll</a:t>
            </a:r>
            <a:r>
              <a:rPr lang="en-US" altLang="sv-SE" sz="1800" dirty="0"/>
              <a:t> </a:t>
            </a:r>
            <a:r>
              <a:rPr lang="en-US" altLang="sv-SE" sz="1800" dirty="0" err="1"/>
              <a:t>och</a:t>
            </a:r>
            <a:r>
              <a:rPr lang="en-US" altLang="sv-SE" sz="1800" dirty="0"/>
              <a:t> </a:t>
            </a:r>
            <a:r>
              <a:rPr lang="en-US" altLang="sv-SE" sz="1800" dirty="0" err="1"/>
              <a:t>kioskverksamnhet</a:t>
            </a:r>
            <a:r>
              <a:rPr lang="en-US" altLang="sv-SE" sz="1800" dirty="0"/>
              <a:t> mm.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2C2E9C-BD9F-2D44-A66D-B9113AA71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63379"/>
              </p:ext>
            </p:extLst>
          </p:nvPr>
        </p:nvGraphicFramePr>
        <p:xfrm>
          <a:off x="1116013" y="1484312"/>
          <a:ext cx="6840537" cy="1479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Spelare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född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</a:t>
                      </a:r>
                      <a:r>
                        <a:rPr lang="en-US" sz="1600" dirty="0" err="1">
                          <a:effectLst/>
                        </a:rPr>
                        <a:t>Sälja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Toapapper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plastpåsar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Vår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höst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Arbetspass</a:t>
                      </a:r>
                      <a:r>
                        <a:rPr lang="en-US" sz="1600" dirty="0">
                          <a:effectLst/>
                        </a:rPr>
                        <a:t> PSG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Arbetspass</a:t>
                      </a:r>
                      <a:r>
                        <a:rPr lang="en-US" sz="1600" dirty="0">
                          <a:effectLst/>
                        </a:rPr>
                        <a:t> PIA **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SE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bestämt 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</a:t>
                      </a: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SE" sz="16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EC0BDE0B-3687-EC18-177C-48610DFA7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sv-SE" sz="4400" u="sng"/>
              <a:t>Att spela inom föreningen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F479D4D-267F-9E82-EC26-4641B52F6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775" y="1412875"/>
            <a:ext cx="8153400" cy="4319588"/>
          </a:xfrm>
          <a:ln>
            <a:solidFill>
              <a:schemeClr val="tx2"/>
            </a:solidFill>
          </a:ln>
        </p:spPr>
        <p:txBody>
          <a:bodyPr/>
          <a:lstStyle/>
          <a:p>
            <a:pPr marL="215900" indent="-215900" eaLnBrk="1" hangingPunct="1">
              <a:lnSpc>
                <a:spcPct val="100000"/>
              </a:lnSpc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v-SE" altLang="sv-SE" sz="2000" b="1" dirty="0">
                <a:latin typeface="Tahoma" panose="020B0604030504040204" pitchFamily="34" charset="0"/>
                <a:cs typeface="Tahoma" panose="020B0604030504040204" pitchFamily="34" charset="0"/>
              </a:rPr>
              <a:t>Medlemsavgift 200kr/</a:t>
            </a:r>
            <a:r>
              <a:rPr lang="sv-SE" altLang="sv-SE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pp</a:t>
            </a:r>
            <a:r>
              <a:rPr lang="sv-SE" altLang="sv-SE" sz="2000" b="1" dirty="0">
                <a:latin typeface="Tahoma" panose="020B0604030504040204" pitchFamily="34" charset="0"/>
                <a:cs typeface="Tahoma" panose="020B0604030504040204" pitchFamily="34" charset="0"/>
              </a:rPr>
              <a:t> eller 500kr/familj (måste meddela kansliet</a:t>
            </a:r>
            <a:r>
              <a:rPr lang="sv-SE" altLang="sv-SE" sz="2000" dirty="0">
                <a:latin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215900" indent="-215900" eaLnBrk="1" hangingPunct="1">
              <a:lnSpc>
                <a:spcPct val="100000"/>
              </a:lnSpc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v-SE" altLang="sv-SE" sz="2000" b="1" dirty="0"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Deltagaravgift 1100kr</a:t>
            </a:r>
          </a:p>
          <a:p>
            <a:pPr marL="0" indent="0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sv-SE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DADD8559-49E4-B22C-11E5-96DAA555C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75212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sv-SE" sz="4400" u="sng" dirty="0" err="1"/>
              <a:t>Serien</a:t>
            </a:r>
            <a:r>
              <a:rPr lang="en-US" altLang="sv-SE" sz="4400" u="sng" dirty="0"/>
              <a:t>/</a:t>
            </a:r>
            <a:r>
              <a:rPr lang="en-US" altLang="sv-SE" sz="4400" u="sng" dirty="0" err="1"/>
              <a:t>Grupp</a:t>
            </a:r>
            <a:r>
              <a:rPr lang="en-US" altLang="sv-SE" sz="4400" u="sng" dirty="0"/>
              <a:t> A </a:t>
            </a:r>
            <a:r>
              <a:rPr lang="en-US" altLang="sv-SE" u="sng" dirty="0"/>
              <a:t>Maj, </a:t>
            </a:r>
            <a:r>
              <a:rPr lang="en-US" altLang="sv-SE" u="sng" dirty="0" err="1"/>
              <a:t>Juni</a:t>
            </a:r>
            <a:r>
              <a:rPr lang="en-US" altLang="sv-SE" u="sng" dirty="0"/>
              <a:t>, </a:t>
            </a:r>
            <a:r>
              <a:rPr lang="en-US" altLang="sv-SE" u="sng" dirty="0" err="1"/>
              <a:t>Augusti</a:t>
            </a:r>
            <a:r>
              <a:rPr lang="en-US" altLang="sv-SE" u="sng" dirty="0"/>
              <a:t> , September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2BB9433E-B6A2-AEE1-DB5D-2CFE9AEA1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981075"/>
            <a:ext cx="8153400" cy="489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19088" indent="-319088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3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w Cen MT" panose="020B0602020104020603" pitchFamily="34" charset="77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US" altLang="sv-SE" sz="2400" dirty="0" err="1"/>
              <a:t>Arvidsjaur</a:t>
            </a:r>
            <a:endParaRPr lang="en-US" altLang="sv-SE" sz="2400" dirty="0"/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US" altLang="sv-SE" sz="2400" dirty="0" err="1"/>
              <a:t>Alvik</a:t>
            </a:r>
            <a:endParaRPr lang="en-US" altLang="sv-SE" sz="2400" dirty="0"/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US" altLang="sv-SE" sz="2400" dirty="0"/>
              <a:t>Lira BK </a:t>
            </a:r>
            <a:r>
              <a:rPr lang="en-US" altLang="sv-SE" sz="2400" dirty="0" err="1"/>
              <a:t>blå</a:t>
            </a:r>
            <a:endParaRPr lang="en-US" altLang="sv-SE" sz="2400" dirty="0"/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US" altLang="sv-SE" sz="2400" dirty="0" err="1"/>
              <a:t>Piff</a:t>
            </a:r>
            <a:r>
              <a:rPr lang="en-US" altLang="sv-SE" sz="2400" dirty="0"/>
              <a:t> lag 1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US" altLang="sv-SE" sz="2400" dirty="0" err="1"/>
              <a:t>Storfors</a:t>
            </a:r>
            <a:r>
              <a:rPr lang="en-US" altLang="sv-SE" sz="2400" dirty="0"/>
              <a:t> lag 1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US" altLang="sv-SE" sz="2400" dirty="0" err="1"/>
              <a:t>Älvsbyn</a:t>
            </a:r>
            <a:endParaRPr lang="en-US" altLang="sv-SE" sz="2400" dirty="0"/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US" altLang="sv-SE" sz="2400" dirty="0" err="1"/>
              <a:t>Luleå</a:t>
            </a:r>
            <a:r>
              <a:rPr lang="en-US" altLang="sv-SE" sz="2400" dirty="0"/>
              <a:t> SK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0FBE67D-A2B7-796B-6C7A-67B905C64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193675"/>
            <a:ext cx="8151813" cy="989013"/>
          </a:xfrm>
        </p:spPr>
        <p:txBody>
          <a:bodyPr/>
          <a:lstStyle/>
          <a:p>
            <a:pPr algn="ctr"/>
            <a:r>
              <a:rPr lang="sv-SE" altLang="sv-SE" sz="4400" u="sng">
                <a:cs typeface="Arial" panose="020B0604020202020204" pitchFamily="34" charset="0"/>
              </a:rPr>
              <a:t>Försäljning till föreningen!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15F21055-2B10-5B82-0F4E-577277067B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Olika försäljningar 2ggr/år höst/vår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Här får föräldragruppen ansvara att delegera och fördela.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Samma föräldragrupp som förra året ( Denise Marie och Annika. 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Kassör Andreas Rosen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sv-SE" altLang="sv-SE" dirty="0"/>
          </a:p>
          <a:p>
            <a:pPr>
              <a:defRPr/>
            </a:pPr>
            <a:endParaRPr lang="sv-SE" altLang="sv-SE" dirty="0"/>
          </a:p>
          <a:p>
            <a:pPr>
              <a:defRPr/>
            </a:pPr>
            <a:endParaRPr lang="sv-SE" alt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456C7C3-5ECC-9F89-70B0-822F9BEC5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z="4400" u="sng" dirty="0">
                <a:cs typeface="Arial" panose="020B0604020202020204" pitchFamily="34" charset="0"/>
              </a:rPr>
              <a:t>Sponsring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D54A9D91-9A38-AF98-6C6F-2A71646425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dirty="0">
                <a:solidFill>
                  <a:schemeClr val="tx1"/>
                </a:solidFill>
              </a:rPr>
              <a:t>Vi behöver samla mer än dubbla pengen innan Gothia, (detta blir första året på 11 manna, 2026)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dirty="0">
                <a:solidFill>
                  <a:schemeClr val="tx1"/>
                </a:solidFill>
              </a:rPr>
              <a:t>Förslag ? Sponsring ? Grabbarna kan bidra 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dirty="0">
                <a:solidFill>
                  <a:schemeClr val="tx1"/>
                </a:solidFill>
              </a:rPr>
              <a:t>Fikalotteri och fika försäljning vid match som förra året kommer att bli av.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v-SE" altLang="sv-SE" dirty="0">
                <a:solidFill>
                  <a:schemeClr val="tx1"/>
                </a:solidFill>
              </a:rPr>
              <a:t>Egenavgift tillkommer tex vid övernattning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sv-SE" altLang="sv-S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E923F9-2C2F-C189-EF1F-15D8E5C01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KICK OFF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ED871-5704-8B6A-D16A-A52D3AF61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Fredagen den 3 maj kommer i ha en gemensam uppstart och övernattning på furubergskyrkan. </a:t>
            </a:r>
          </a:p>
          <a:p>
            <a:r>
              <a:rPr lang="sv-SE" dirty="0"/>
              <a:t>Vi övernattar i ungdoms delen med pingis och biljardbord, lite fotbollsträning så klart, käka ihop, mm </a:t>
            </a:r>
          </a:p>
          <a:p>
            <a:r>
              <a:rPr lang="sv-SE" dirty="0"/>
              <a:t>Mer info kommer senare </a:t>
            </a:r>
          </a:p>
        </p:txBody>
      </p:sp>
    </p:spTree>
    <p:extLst>
      <p:ext uri="{BB962C8B-B14F-4D97-AF65-F5344CB8AC3E}">
        <p14:creationId xmlns:p14="http://schemas.microsoft.com/office/powerpoint/2010/main" val="2087950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w Cen MT"/>
        <a:ea typeface="Microsoft YaHei"/>
        <a:cs typeface=""/>
      </a:majorFont>
      <a:minorFont>
        <a:latin typeface="Tw Cen MT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7950</TotalTime>
  <Words>341</Words>
  <Application>Microsoft Office PowerPoint</Application>
  <PresentationFormat>Bildspel på skärmen (4:3)</PresentationFormat>
  <Paragraphs>56</Paragraphs>
  <Slides>9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Tahoma</vt:lpstr>
      <vt:lpstr>Times New Roman</vt:lpstr>
      <vt:lpstr>Tw Cen MT</vt:lpstr>
      <vt:lpstr>Wingdings</vt:lpstr>
      <vt:lpstr>Office Theme</vt:lpstr>
      <vt:lpstr>Välkomna till fotbollssäsongen 2024</vt:lpstr>
      <vt:lpstr>Inför 2024</vt:lpstr>
      <vt:lpstr>Vilka cuper ska vi delta i under 2024 :</vt:lpstr>
      <vt:lpstr>Föreningsuppgifter 2024</vt:lpstr>
      <vt:lpstr>Att spela inom föreningen</vt:lpstr>
      <vt:lpstr>Serien/Grupp A Maj, Juni, Augusti , September</vt:lpstr>
      <vt:lpstr>Försäljning till föreningen!</vt:lpstr>
      <vt:lpstr>Sponsring</vt:lpstr>
      <vt:lpstr>KICK OFF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klubben</dc:title>
  <dc:creator>Alexandra Renberg</dc:creator>
  <cp:lastModifiedBy>Linda Karlsson</cp:lastModifiedBy>
  <cp:revision>32</cp:revision>
  <cp:lastPrinted>1601-01-01T00:00:00Z</cp:lastPrinted>
  <dcterms:created xsi:type="dcterms:W3CDTF">1601-01-01T00:00:00Z</dcterms:created>
  <dcterms:modified xsi:type="dcterms:W3CDTF">2024-04-09T12:29:37Z</dcterms:modified>
</cp:coreProperties>
</file>