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4" autoAdjust="0"/>
  </p:normalViewPr>
  <p:slideViewPr>
    <p:cSldViewPr>
      <p:cViewPr>
        <p:scale>
          <a:sx n="140" d="100"/>
          <a:sy n="140" d="100"/>
        </p:scale>
        <p:origin x="-72" y="14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DE1C6-CEC0-439E-A640-0D5BB219A879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9A163-CE40-4AB2-91BB-868601D00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27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A163-CE40-4AB2-91BB-868601D0087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880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277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694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801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609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483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101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59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450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785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702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41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F33F5-270B-4874-8FF9-A4E02F89A0C3}" type="datetimeFigureOut">
              <a:rPr lang="sv-SE" smtClean="0"/>
              <a:t>2014-01-22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4B2F-D8B4-43E2-921D-5423834687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897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700809"/>
            <a:ext cx="4608512" cy="3456384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242625" y="620688"/>
            <a:ext cx="849694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ORGANISATION MOFFEÄLGARNA P98/99</a:t>
            </a:r>
            <a:endParaRPr lang="sv-SE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Rektangulär 3"/>
          <p:cNvSpPr/>
          <p:nvPr/>
        </p:nvSpPr>
        <p:spPr>
          <a:xfrm>
            <a:off x="251520" y="1484784"/>
            <a:ext cx="1584176" cy="1440160"/>
          </a:xfrm>
          <a:prstGeom prst="wedgeRectCallout">
            <a:avLst>
              <a:gd name="adj1" fmla="val 81782"/>
              <a:gd name="adj2" fmla="val 3536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Huvudansvar/</a:t>
            </a:r>
          </a:p>
          <a:p>
            <a:pPr algn="ctr"/>
            <a:r>
              <a:rPr lang="sv-SE" sz="1100" b="1" dirty="0" smtClean="0"/>
              <a:t>Lagledare</a:t>
            </a:r>
          </a:p>
          <a:p>
            <a:pPr algn="ctr"/>
            <a:r>
              <a:rPr lang="sv-SE" sz="1100" dirty="0" smtClean="0"/>
              <a:t>Kenneth (Magnus B)</a:t>
            </a:r>
          </a:p>
          <a:p>
            <a:pPr algn="ctr"/>
            <a:r>
              <a:rPr lang="sv-SE" sz="1100" dirty="0" smtClean="0"/>
              <a:t>Övergripande ansvar, säkerställer tränare på träningar, föräldra-möten, ÅFF, Laget.se, </a:t>
            </a:r>
            <a:r>
              <a:rPr lang="sv-SE" sz="1100" dirty="0" err="1" smtClean="0"/>
              <a:t>Fogis</a:t>
            </a:r>
            <a:r>
              <a:rPr lang="sv-SE" sz="1100" dirty="0" smtClean="0"/>
              <a:t> </a:t>
            </a:r>
            <a:endParaRPr lang="sv-SE" sz="1100" dirty="0"/>
          </a:p>
        </p:txBody>
      </p:sp>
      <p:sp>
        <p:nvSpPr>
          <p:cNvPr id="5" name="Rektangulär 4"/>
          <p:cNvSpPr/>
          <p:nvPr/>
        </p:nvSpPr>
        <p:spPr>
          <a:xfrm>
            <a:off x="7308304" y="1484784"/>
            <a:ext cx="1512168" cy="1080120"/>
          </a:xfrm>
          <a:prstGeom prst="wedgeRectCallout">
            <a:avLst>
              <a:gd name="adj1" fmla="val -80295"/>
              <a:gd name="adj2" fmla="val 3142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Huvudtränare/ Utbildning</a:t>
            </a:r>
          </a:p>
          <a:p>
            <a:pPr algn="ctr"/>
            <a:r>
              <a:rPr lang="sv-SE" sz="1100" dirty="0" smtClean="0"/>
              <a:t>Roger (Magnus J)</a:t>
            </a:r>
          </a:p>
          <a:p>
            <a:pPr algn="ctr"/>
            <a:r>
              <a:rPr lang="sv-SE" sz="1100" dirty="0" smtClean="0"/>
              <a:t>Utbildningsplanering, huvudansvar för fotbollsutbildningen</a:t>
            </a:r>
            <a:endParaRPr lang="sv-SE" sz="1100" dirty="0"/>
          </a:p>
        </p:txBody>
      </p:sp>
      <p:sp>
        <p:nvSpPr>
          <p:cNvPr id="6" name="Rektangulär 5"/>
          <p:cNvSpPr/>
          <p:nvPr/>
        </p:nvSpPr>
        <p:spPr>
          <a:xfrm>
            <a:off x="7308304" y="2744925"/>
            <a:ext cx="1512168" cy="1368152"/>
          </a:xfrm>
          <a:prstGeom prst="wedgeRectCallout">
            <a:avLst>
              <a:gd name="adj1" fmla="val -85838"/>
              <a:gd name="adj2" fmla="val 1953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Tränarstab</a:t>
            </a:r>
          </a:p>
          <a:p>
            <a:pPr algn="ctr"/>
            <a:r>
              <a:rPr lang="sv-SE" sz="1100" dirty="0" smtClean="0"/>
              <a:t>Roger, Magnus J, Magnus B, Kenneth, Oskar, Sune (mv), (</a:t>
            </a:r>
            <a:r>
              <a:rPr lang="sv-SE" sz="1100" smtClean="0"/>
              <a:t>Micke</a:t>
            </a:r>
            <a:r>
              <a:rPr lang="sv-SE" sz="1100" smtClean="0"/>
              <a:t>)</a:t>
            </a:r>
            <a:endParaRPr lang="sv-SE" sz="1100" dirty="0"/>
          </a:p>
        </p:txBody>
      </p:sp>
      <p:sp>
        <p:nvSpPr>
          <p:cNvPr id="7" name="Rektangulär 6"/>
          <p:cNvSpPr/>
          <p:nvPr/>
        </p:nvSpPr>
        <p:spPr>
          <a:xfrm>
            <a:off x="7380312" y="4221088"/>
            <a:ext cx="1440160" cy="828672"/>
          </a:xfrm>
          <a:prstGeom prst="wedgeRectCallout">
            <a:avLst>
              <a:gd name="adj1" fmla="val -123214"/>
              <a:gd name="adj2" fmla="val -3463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Målvaktsträning</a:t>
            </a:r>
          </a:p>
          <a:p>
            <a:pPr algn="ctr"/>
            <a:r>
              <a:rPr lang="sv-SE" sz="1100" dirty="0" smtClean="0"/>
              <a:t>Sune</a:t>
            </a:r>
            <a:endParaRPr lang="sv-SE" sz="1100" dirty="0"/>
          </a:p>
        </p:txBody>
      </p:sp>
      <p:sp>
        <p:nvSpPr>
          <p:cNvPr id="8" name="Rektangulär 7"/>
          <p:cNvSpPr/>
          <p:nvPr/>
        </p:nvSpPr>
        <p:spPr>
          <a:xfrm>
            <a:off x="242625" y="3140968"/>
            <a:ext cx="1584176" cy="864096"/>
          </a:xfrm>
          <a:prstGeom prst="wedgeRectCallout">
            <a:avLst>
              <a:gd name="adj1" fmla="val 89570"/>
              <a:gd name="adj2" fmla="val 1394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Matchansvarig</a:t>
            </a:r>
          </a:p>
          <a:p>
            <a:pPr algn="ctr"/>
            <a:r>
              <a:rPr lang="sv-SE" sz="1100" dirty="0" smtClean="0"/>
              <a:t>Lena (Oskar) </a:t>
            </a:r>
          </a:p>
          <a:p>
            <a:pPr algn="ctr"/>
            <a:r>
              <a:rPr lang="sv-SE" sz="1100" dirty="0" smtClean="0"/>
              <a:t>Kontakt med motståndare, domare, boka plan</a:t>
            </a:r>
            <a:endParaRPr lang="sv-SE" sz="1100" dirty="0"/>
          </a:p>
        </p:txBody>
      </p:sp>
      <p:sp>
        <p:nvSpPr>
          <p:cNvPr id="9" name="Rektangulär 8"/>
          <p:cNvSpPr/>
          <p:nvPr/>
        </p:nvSpPr>
        <p:spPr>
          <a:xfrm>
            <a:off x="251520" y="4149080"/>
            <a:ext cx="1584176" cy="774376"/>
          </a:xfrm>
          <a:prstGeom prst="wedgeRectCallout">
            <a:avLst>
              <a:gd name="adj1" fmla="val 81782"/>
              <a:gd name="adj2" fmla="val 1283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Kassör</a:t>
            </a:r>
          </a:p>
          <a:p>
            <a:pPr algn="ctr"/>
            <a:r>
              <a:rPr lang="sv-SE" sz="1100" dirty="0" smtClean="0"/>
              <a:t>Leif (Kenneth)</a:t>
            </a:r>
            <a:endParaRPr lang="sv-SE" sz="1100" dirty="0"/>
          </a:p>
        </p:txBody>
      </p:sp>
      <p:sp>
        <p:nvSpPr>
          <p:cNvPr id="10" name="Rektangulär 9"/>
          <p:cNvSpPr/>
          <p:nvPr/>
        </p:nvSpPr>
        <p:spPr>
          <a:xfrm>
            <a:off x="251520" y="5049760"/>
            <a:ext cx="1584176" cy="683496"/>
          </a:xfrm>
          <a:prstGeom prst="wedgeRectCallout">
            <a:avLst>
              <a:gd name="adj1" fmla="val 80408"/>
              <a:gd name="adj2" fmla="val -6915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Fikaförsäljning</a:t>
            </a:r>
            <a:endParaRPr lang="sv-SE" sz="1100" b="1" dirty="0"/>
          </a:p>
        </p:txBody>
      </p:sp>
      <p:sp>
        <p:nvSpPr>
          <p:cNvPr id="11" name="Rektangulär 10"/>
          <p:cNvSpPr/>
          <p:nvPr/>
        </p:nvSpPr>
        <p:spPr>
          <a:xfrm>
            <a:off x="242625" y="6021288"/>
            <a:ext cx="2304256" cy="504056"/>
          </a:xfrm>
          <a:prstGeom prst="wedgeRectCallout">
            <a:avLst>
              <a:gd name="adj1" fmla="val 55384"/>
              <a:gd name="adj2" fmla="val -24992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Styrelserepresentanter?</a:t>
            </a:r>
            <a:endParaRPr lang="sv-SE" sz="1100" b="1" dirty="0"/>
          </a:p>
        </p:txBody>
      </p:sp>
      <p:sp>
        <p:nvSpPr>
          <p:cNvPr id="12" name="Rektangulär 11"/>
          <p:cNvSpPr/>
          <p:nvPr/>
        </p:nvSpPr>
        <p:spPr>
          <a:xfrm>
            <a:off x="2843808" y="5661248"/>
            <a:ext cx="1548172" cy="864096"/>
          </a:xfrm>
          <a:prstGeom prst="wedgeRectCallout">
            <a:avLst>
              <a:gd name="adj1" fmla="val -23177"/>
              <a:gd name="adj2" fmla="val -12310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Materialförvaltare</a:t>
            </a:r>
            <a:endParaRPr lang="sv-SE" sz="1100" b="1" dirty="0"/>
          </a:p>
        </p:txBody>
      </p:sp>
      <p:sp>
        <p:nvSpPr>
          <p:cNvPr id="13" name="Rektangulär 12"/>
          <p:cNvSpPr/>
          <p:nvPr/>
        </p:nvSpPr>
        <p:spPr>
          <a:xfrm>
            <a:off x="4572000" y="5661248"/>
            <a:ext cx="1368152" cy="864096"/>
          </a:xfrm>
          <a:prstGeom prst="wedgeRectCallout">
            <a:avLst>
              <a:gd name="adj1" fmla="val 23193"/>
              <a:gd name="adj2" fmla="val -12478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Inköp av kläder</a:t>
            </a:r>
            <a:endParaRPr lang="sv-SE" sz="1100" b="1" dirty="0"/>
          </a:p>
        </p:txBody>
      </p:sp>
      <p:sp>
        <p:nvSpPr>
          <p:cNvPr id="14" name="Rektangulär 13"/>
          <p:cNvSpPr/>
          <p:nvPr/>
        </p:nvSpPr>
        <p:spPr>
          <a:xfrm>
            <a:off x="6156176" y="5652566"/>
            <a:ext cx="1080120" cy="864096"/>
          </a:xfrm>
          <a:prstGeom prst="wedgeRectCallout">
            <a:avLst>
              <a:gd name="adj1" fmla="val -35614"/>
              <a:gd name="adj2" fmla="val -13486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err="1" smtClean="0"/>
              <a:t>Fogis</a:t>
            </a:r>
            <a:r>
              <a:rPr lang="sv-SE" sz="1100" b="1" dirty="0" smtClean="0"/>
              <a:t> och Laget.se</a:t>
            </a:r>
          </a:p>
          <a:p>
            <a:pPr algn="ctr"/>
            <a:r>
              <a:rPr lang="sv-SE" sz="1100" dirty="0" smtClean="0"/>
              <a:t>Oskar</a:t>
            </a:r>
            <a:endParaRPr lang="sv-SE" sz="1100" dirty="0"/>
          </a:p>
        </p:txBody>
      </p:sp>
      <p:sp>
        <p:nvSpPr>
          <p:cNvPr id="15" name="Rektangulär 14"/>
          <p:cNvSpPr/>
          <p:nvPr/>
        </p:nvSpPr>
        <p:spPr>
          <a:xfrm>
            <a:off x="7524328" y="5301208"/>
            <a:ext cx="1296144" cy="1224136"/>
          </a:xfrm>
          <a:prstGeom prst="wedgeRectCallout">
            <a:avLst>
              <a:gd name="adj1" fmla="val -95531"/>
              <a:gd name="adj2" fmla="val -8215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Sponsoransvarig</a:t>
            </a:r>
            <a:endParaRPr lang="sv-SE" sz="1100" b="1" dirty="0"/>
          </a:p>
        </p:txBody>
      </p:sp>
    </p:spTree>
    <p:extLst>
      <p:ext uri="{BB962C8B-B14F-4D97-AF65-F5344CB8AC3E}">
        <p14:creationId xmlns:p14="http://schemas.microsoft.com/office/powerpoint/2010/main" val="163407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92</Words>
  <Application>Microsoft Office PowerPoint</Application>
  <PresentationFormat>Bildspel på skärmen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Rikspolisstyrelsen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Kenneth Bergquist</dc:creator>
  <cp:lastModifiedBy>Familjen Bergquist</cp:lastModifiedBy>
  <cp:revision>10</cp:revision>
  <cp:lastPrinted>2013-12-02T15:34:37Z</cp:lastPrinted>
  <dcterms:created xsi:type="dcterms:W3CDTF">2013-12-02T14:45:44Z</dcterms:created>
  <dcterms:modified xsi:type="dcterms:W3CDTF">2014-01-22T21:16:28Z</dcterms:modified>
</cp:coreProperties>
</file>