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EC9D1-7344-4756-9572-B1202A77C5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916792-6EE0-435E-908F-7C2108DAFAAE}">
      <dgm:prSet/>
      <dgm:spPr/>
      <dgm:t>
        <a:bodyPr/>
        <a:lstStyle/>
        <a:p>
          <a:r>
            <a:rPr lang="en-US"/>
            <a:t>2 träningar i vecka under säsongen. Kallelse till varje träning</a:t>
          </a:r>
        </a:p>
      </dgm:t>
    </dgm:pt>
    <dgm:pt modelId="{4D51A392-4779-40D9-B720-82CB5E4D51F5}" type="parTrans" cxnId="{3B09B3A9-17AD-4A06-A8E1-2AB0A5C50872}">
      <dgm:prSet/>
      <dgm:spPr/>
      <dgm:t>
        <a:bodyPr/>
        <a:lstStyle/>
        <a:p>
          <a:endParaRPr lang="en-US"/>
        </a:p>
      </dgm:t>
    </dgm:pt>
    <dgm:pt modelId="{D1721A32-DC8F-43C4-B505-29E571F415AC}" type="sibTrans" cxnId="{3B09B3A9-17AD-4A06-A8E1-2AB0A5C50872}">
      <dgm:prSet/>
      <dgm:spPr/>
      <dgm:t>
        <a:bodyPr/>
        <a:lstStyle/>
        <a:p>
          <a:endParaRPr lang="en-US"/>
        </a:p>
      </dgm:t>
    </dgm:pt>
    <dgm:pt modelId="{C6F18190-6082-4D64-96A0-047F723CB50E}">
      <dgm:prSet/>
      <dgm:spPr/>
      <dgm:t>
        <a:bodyPr/>
        <a:lstStyle/>
        <a:p>
          <a:r>
            <a:rPr lang="en-US"/>
            <a:t>Kallelse till matcher, sker vi nyhet på laget</a:t>
          </a:r>
        </a:p>
      </dgm:t>
    </dgm:pt>
    <dgm:pt modelId="{9BD22501-A7DC-41F4-883F-831D03A9BA8C}" type="parTrans" cxnId="{63918514-22E1-4EDE-B54A-DF894E133B24}">
      <dgm:prSet/>
      <dgm:spPr/>
      <dgm:t>
        <a:bodyPr/>
        <a:lstStyle/>
        <a:p>
          <a:endParaRPr lang="en-US"/>
        </a:p>
      </dgm:t>
    </dgm:pt>
    <dgm:pt modelId="{26F28A3C-006B-4677-AB07-7D0141D1F391}" type="sibTrans" cxnId="{63918514-22E1-4EDE-B54A-DF894E133B24}">
      <dgm:prSet/>
      <dgm:spPr/>
      <dgm:t>
        <a:bodyPr/>
        <a:lstStyle/>
        <a:p>
          <a:endParaRPr lang="en-US"/>
        </a:p>
      </dgm:t>
    </dgm:pt>
    <dgm:pt modelId="{2CBB91E0-8B96-4D50-B17B-796EFDF5021A}">
      <dgm:prSet/>
      <dgm:spPr/>
      <dgm:t>
        <a:bodyPr/>
        <a:lstStyle/>
        <a:p>
          <a:r>
            <a:rPr lang="en-US"/>
            <a:t>2 lag i seriespel, man spelar minst en match per helg, kan bli 2 st vid frånvaro</a:t>
          </a:r>
        </a:p>
      </dgm:t>
    </dgm:pt>
    <dgm:pt modelId="{0554EED5-9548-4EE6-9240-8E26DF27EAB0}" type="parTrans" cxnId="{4E53C7EF-0278-48AD-A6FF-8AF38C6E6B5C}">
      <dgm:prSet/>
      <dgm:spPr/>
      <dgm:t>
        <a:bodyPr/>
        <a:lstStyle/>
        <a:p>
          <a:endParaRPr lang="en-US"/>
        </a:p>
      </dgm:t>
    </dgm:pt>
    <dgm:pt modelId="{0A4261E7-5985-49B0-8245-D00257AE2091}" type="sibTrans" cxnId="{4E53C7EF-0278-48AD-A6FF-8AF38C6E6B5C}">
      <dgm:prSet/>
      <dgm:spPr/>
      <dgm:t>
        <a:bodyPr/>
        <a:lstStyle/>
        <a:p>
          <a:endParaRPr lang="en-US"/>
        </a:p>
      </dgm:t>
    </dgm:pt>
    <dgm:pt modelId="{A88D3A8F-3556-49C6-BE7D-F8D7547C6B6E}">
      <dgm:prSet/>
      <dgm:spPr/>
      <dgm:t>
        <a:bodyPr/>
        <a:lstStyle/>
        <a:p>
          <a:r>
            <a:rPr lang="en-US"/>
            <a:t>Vid behov skickar vi kallelser till matcher, vid t ex tidsmässiga krockar, så vi kan se antalet som kan spela</a:t>
          </a:r>
        </a:p>
      </dgm:t>
    </dgm:pt>
    <dgm:pt modelId="{E0336165-FDC0-4E26-9E78-128465954D4F}" type="parTrans" cxnId="{D970C7F7-AF20-4AD7-95EC-09D116160B92}">
      <dgm:prSet/>
      <dgm:spPr/>
      <dgm:t>
        <a:bodyPr/>
        <a:lstStyle/>
        <a:p>
          <a:endParaRPr lang="en-US"/>
        </a:p>
      </dgm:t>
    </dgm:pt>
    <dgm:pt modelId="{291B88C2-882D-4322-AD83-594D5447AF56}" type="sibTrans" cxnId="{D970C7F7-AF20-4AD7-95EC-09D116160B92}">
      <dgm:prSet/>
      <dgm:spPr/>
      <dgm:t>
        <a:bodyPr/>
        <a:lstStyle/>
        <a:p>
          <a:endParaRPr lang="en-US"/>
        </a:p>
      </dgm:t>
    </dgm:pt>
    <dgm:pt modelId="{CBE113F5-3302-4725-9198-127AB2D5A162}" type="pres">
      <dgm:prSet presAssocID="{8ABEC9D1-7344-4756-9572-B1202A77C51A}" presName="linear" presStyleCnt="0">
        <dgm:presLayoutVars>
          <dgm:animLvl val="lvl"/>
          <dgm:resizeHandles val="exact"/>
        </dgm:presLayoutVars>
      </dgm:prSet>
      <dgm:spPr/>
    </dgm:pt>
    <dgm:pt modelId="{3BC04A36-407F-4DFE-BC06-CADD8F9E1B5C}" type="pres">
      <dgm:prSet presAssocID="{D3916792-6EE0-435E-908F-7C2108DAFA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72840A-5EB2-4EFE-8008-CE775210944B}" type="pres">
      <dgm:prSet presAssocID="{D1721A32-DC8F-43C4-B505-29E571F415AC}" presName="spacer" presStyleCnt="0"/>
      <dgm:spPr/>
    </dgm:pt>
    <dgm:pt modelId="{1F05B88D-15BF-4004-A7CA-C72A1F44D96F}" type="pres">
      <dgm:prSet presAssocID="{C6F18190-6082-4D64-96A0-047F723CB5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BBD731-97C1-4CBC-BD24-88C4F1696352}" type="pres">
      <dgm:prSet presAssocID="{26F28A3C-006B-4677-AB07-7D0141D1F391}" presName="spacer" presStyleCnt="0"/>
      <dgm:spPr/>
    </dgm:pt>
    <dgm:pt modelId="{2439B9CB-5C16-4A60-9840-1E31255C2219}" type="pres">
      <dgm:prSet presAssocID="{2CBB91E0-8B96-4D50-B17B-796EFDF5021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FE813F8-0E42-4FCE-A508-080717602C93}" type="pres">
      <dgm:prSet presAssocID="{0A4261E7-5985-49B0-8245-D00257AE2091}" presName="spacer" presStyleCnt="0"/>
      <dgm:spPr/>
    </dgm:pt>
    <dgm:pt modelId="{048858FC-0832-4337-BCBB-2E9938EACE79}" type="pres">
      <dgm:prSet presAssocID="{A88D3A8F-3556-49C6-BE7D-F8D7547C6B6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3417111-DF0C-4C81-B2FC-AA5392FBC82D}" type="presOf" srcId="{8ABEC9D1-7344-4756-9572-B1202A77C51A}" destId="{CBE113F5-3302-4725-9198-127AB2D5A162}" srcOrd="0" destOrd="0" presId="urn:microsoft.com/office/officeart/2005/8/layout/vList2"/>
    <dgm:cxn modelId="{63918514-22E1-4EDE-B54A-DF894E133B24}" srcId="{8ABEC9D1-7344-4756-9572-B1202A77C51A}" destId="{C6F18190-6082-4D64-96A0-047F723CB50E}" srcOrd="1" destOrd="0" parTransId="{9BD22501-A7DC-41F4-883F-831D03A9BA8C}" sibTransId="{26F28A3C-006B-4677-AB07-7D0141D1F391}"/>
    <dgm:cxn modelId="{1F6D1F20-2F43-4DB5-ACB1-887F6205D9A0}" type="presOf" srcId="{C6F18190-6082-4D64-96A0-047F723CB50E}" destId="{1F05B88D-15BF-4004-A7CA-C72A1F44D96F}" srcOrd="0" destOrd="0" presId="urn:microsoft.com/office/officeart/2005/8/layout/vList2"/>
    <dgm:cxn modelId="{95B01C56-9564-4509-9099-AF7EB57743A3}" type="presOf" srcId="{D3916792-6EE0-435E-908F-7C2108DAFAAE}" destId="{3BC04A36-407F-4DFE-BC06-CADD8F9E1B5C}" srcOrd="0" destOrd="0" presId="urn:microsoft.com/office/officeart/2005/8/layout/vList2"/>
    <dgm:cxn modelId="{326BBA80-C2BA-495F-8D2D-D4FA279F4BA0}" type="presOf" srcId="{A88D3A8F-3556-49C6-BE7D-F8D7547C6B6E}" destId="{048858FC-0832-4337-BCBB-2E9938EACE79}" srcOrd="0" destOrd="0" presId="urn:microsoft.com/office/officeart/2005/8/layout/vList2"/>
    <dgm:cxn modelId="{3B09B3A9-17AD-4A06-A8E1-2AB0A5C50872}" srcId="{8ABEC9D1-7344-4756-9572-B1202A77C51A}" destId="{D3916792-6EE0-435E-908F-7C2108DAFAAE}" srcOrd="0" destOrd="0" parTransId="{4D51A392-4779-40D9-B720-82CB5E4D51F5}" sibTransId="{D1721A32-DC8F-43C4-B505-29E571F415AC}"/>
    <dgm:cxn modelId="{91DD0FB6-A97A-4663-99D2-BF4E2DA96A59}" type="presOf" srcId="{2CBB91E0-8B96-4D50-B17B-796EFDF5021A}" destId="{2439B9CB-5C16-4A60-9840-1E31255C2219}" srcOrd="0" destOrd="0" presId="urn:microsoft.com/office/officeart/2005/8/layout/vList2"/>
    <dgm:cxn modelId="{4E53C7EF-0278-48AD-A6FF-8AF38C6E6B5C}" srcId="{8ABEC9D1-7344-4756-9572-B1202A77C51A}" destId="{2CBB91E0-8B96-4D50-B17B-796EFDF5021A}" srcOrd="2" destOrd="0" parTransId="{0554EED5-9548-4EE6-9240-8E26DF27EAB0}" sibTransId="{0A4261E7-5985-49B0-8245-D00257AE2091}"/>
    <dgm:cxn modelId="{D970C7F7-AF20-4AD7-95EC-09D116160B92}" srcId="{8ABEC9D1-7344-4756-9572-B1202A77C51A}" destId="{A88D3A8F-3556-49C6-BE7D-F8D7547C6B6E}" srcOrd="3" destOrd="0" parTransId="{E0336165-FDC0-4E26-9E78-128465954D4F}" sibTransId="{291B88C2-882D-4322-AD83-594D5447AF56}"/>
    <dgm:cxn modelId="{EA26A3BE-7C4F-4535-A314-D2A9612B2F27}" type="presParOf" srcId="{CBE113F5-3302-4725-9198-127AB2D5A162}" destId="{3BC04A36-407F-4DFE-BC06-CADD8F9E1B5C}" srcOrd="0" destOrd="0" presId="urn:microsoft.com/office/officeart/2005/8/layout/vList2"/>
    <dgm:cxn modelId="{D5BDBF65-FA43-456A-BBD5-F62D491797AD}" type="presParOf" srcId="{CBE113F5-3302-4725-9198-127AB2D5A162}" destId="{D172840A-5EB2-4EFE-8008-CE775210944B}" srcOrd="1" destOrd="0" presId="urn:microsoft.com/office/officeart/2005/8/layout/vList2"/>
    <dgm:cxn modelId="{3FDEC658-9986-4D34-8415-2D836A6CBEA4}" type="presParOf" srcId="{CBE113F5-3302-4725-9198-127AB2D5A162}" destId="{1F05B88D-15BF-4004-A7CA-C72A1F44D96F}" srcOrd="2" destOrd="0" presId="urn:microsoft.com/office/officeart/2005/8/layout/vList2"/>
    <dgm:cxn modelId="{4FBC993B-6FC7-4662-B4FF-A3646483108D}" type="presParOf" srcId="{CBE113F5-3302-4725-9198-127AB2D5A162}" destId="{06BBD731-97C1-4CBC-BD24-88C4F1696352}" srcOrd="3" destOrd="0" presId="urn:microsoft.com/office/officeart/2005/8/layout/vList2"/>
    <dgm:cxn modelId="{4FDA7E65-7CA8-4C2E-B20C-EA1E71BD197B}" type="presParOf" srcId="{CBE113F5-3302-4725-9198-127AB2D5A162}" destId="{2439B9CB-5C16-4A60-9840-1E31255C2219}" srcOrd="4" destOrd="0" presId="urn:microsoft.com/office/officeart/2005/8/layout/vList2"/>
    <dgm:cxn modelId="{77830B9F-AB3D-4387-B029-C8CF514198F8}" type="presParOf" srcId="{CBE113F5-3302-4725-9198-127AB2D5A162}" destId="{8FE813F8-0E42-4FCE-A508-080717602C93}" srcOrd="5" destOrd="0" presId="urn:microsoft.com/office/officeart/2005/8/layout/vList2"/>
    <dgm:cxn modelId="{C7F33DDD-FFB9-460F-B6D2-F2EF65FAB7EA}" type="presParOf" srcId="{CBE113F5-3302-4725-9198-127AB2D5A162}" destId="{048858FC-0832-4337-BCBB-2E9938EACE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987E76-1401-49B0-A7F8-BABE506A198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BF76C2-12D5-49CC-8FE3-4FD61A8F20A5}">
      <dgm:prSet/>
      <dgm:spPr/>
      <dgm:t>
        <a:bodyPr/>
        <a:lstStyle/>
        <a:p>
          <a:r>
            <a:rPr lang="en-US"/>
            <a:t>Kassör saknas i styrelsen, och behöver omgående tillsättas</a:t>
          </a:r>
        </a:p>
      </dgm:t>
    </dgm:pt>
    <dgm:pt modelId="{A3A9853E-04B6-4A24-9D3C-FFB62F0A92DB}" type="parTrans" cxnId="{7E8B8802-365C-46A2-B912-1C10E54D635F}">
      <dgm:prSet/>
      <dgm:spPr/>
      <dgm:t>
        <a:bodyPr/>
        <a:lstStyle/>
        <a:p>
          <a:endParaRPr lang="en-US"/>
        </a:p>
      </dgm:t>
    </dgm:pt>
    <dgm:pt modelId="{128FC060-77AE-41D7-9940-865A698E9BB2}" type="sibTrans" cxnId="{7E8B8802-365C-46A2-B912-1C10E54D635F}">
      <dgm:prSet/>
      <dgm:spPr/>
      <dgm:t>
        <a:bodyPr/>
        <a:lstStyle/>
        <a:p>
          <a:endParaRPr lang="en-US"/>
        </a:p>
      </dgm:t>
    </dgm:pt>
    <dgm:pt modelId="{3EA810C3-1FF7-49E1-8125-0E69FE39D297}">
      <dgm:prSet/>
      <dgm:spPr/>
      <dgm:t>
        <a:bodyPr/>
        <a:lstStyle/>
        <a:p>
          <a:r>
            <a:rPr lang="en-US"/>
            <a:t>Avgift för F1213, 850 kronor för 22/23. Med reservation för syskonrabatter. Faktureras via laget.se</a:t>
          </a:r>
        </a:p>
      </dgm:t>
    </dgm:pt>
    <dgm:pt modelId="{2EC1E728-401F-4BB2-89F0-B84761F65BAD}" type="parTrans" cxnId="{E42BC7D1-7888-411D-817B-A88D0D51B218}">
      <dgm:prSet/>
      <dgm:spPr/>
      <dgm:t>
        <a:bodyPr/>
        <a:lstStyle/>
        <a:p>
          <a:endParaRPr lang="en-US"/>
        </a:p>
      </dgm:t>
    </dgm:pt>
    <dgm:pt modelId="{8CEE5050-6B13-4792-8B6D-3BC19A9D4C42}" type="sibTrans" cxnId="{E42BC7D1-7888-411D-817B-A88D0D51B218}">
      <dgm:prSet/>
      <dgm:spPr/>
      <dgm:t>
        <a:bodyPr/>
        <a:lstStyle/>
        <a:p>
          <a:endParaRPr lang="en-US"/>
        </a:p>
      </dgm:t>
    </dgm:pt>
    <dgm:pt modelId="{DBFE0B3E-0BCC-43BB-8FC6-48E7CC46F563}">
      <dgm:prSet/>
      <dgm:spPr/>
      <dgm:t>
        <a:bodyPr/>
        <a:lstStyle/>
        <a:p>
          <a:r>
            <a:rPr lang="en-US"/>
            <a:t>Resultat 21/22 – 45497,29 kr budgeterat -275810 kr</a:t>
          </a:r>
        </a:p>
      </dgm:t>
    </dgm:pt>
    <dgm:pt modelId="{F7512DD3-CB86-46AC-9CD5-9CFB2CE1C5F0}" type="parTrans" cxnId="{CA6615C2-7866-4DE2-B7A2-425C4B838CB1}">
      <dgm:prSet/>
      <dgm:spPr/>
      <dgm:t>
        <a:bodyPr/>
        <a:lstStyle/>
        <a:p>
          <a:endParaRPr lang="en-US"/>
        </a:p>
      </dgm:t>
    </dgm:pt>
    <dgm:pt modelId="{455483C0-98E5-4254-9D3E-E5E285D43513}" type="sibTrans" cxnId="{CA6615C2-7866-4DE2-B7A2-425C4B838CB1}">
      <dgm:prSet/>
      <dgm:spPr/>
      <dgm:t>
        <a:bodyPr/>
        <a:lstStyle/>
        <a:p>
          <a:endParaRPr lang="en-US"/>
        </a:p>
      </dgm:t>
    </dgm:pt>
    <dgm:pt modelId="{8B6F342D-730E-41CB-9010-89D721797439}">
      <dgm:prSet/>
      <dgm:spPr/>
      <dgm:t>
        <a:bodyPr/>
        <a:lstStyle/>
        <a:p>
          <a:r>
            <a:rPr lang="en-US"/>
            <a:t>Budget 22/23 -136854 kr</a:t>
          </a:r>
        </a:p>
      </dgm:t>
    </dgm:pt>
    <dgm:pt modelId="{8BBD043E-B015-436E-AD13-5A6B7532830E}" type="parTrans" cxnId="{0B79BE30-C614-48D3-89ED-A522EE5806C2}">
      <dgm:prSet/>
      <dgm:spPr/>
      <dgm:t>
        <a:bodyPr/>
        <a:lstStyle/>
        <a:p>
          <a:endParaRPr lang="en-US"/>
        </a:p>
      </dgm:t>
    </dgm:pt>
    <dgm:pt modelId="{60BD0964-9963-4BFC-B4F9-165A82A2954F}" type="sibTrans" cxnId="{0B79BE30-C614-48D3-89ED-A522EE5806C2}">
      <dgm:prSet/>
      <dgm:spPr/>
      <dgm:t>
        <a:bodyPr/>
        <a:lstStyle/>
        <a:p>
          <a:endParaRPr lang="en-US"/>
        </a:p>
      </dgm:t>
    </dgm:pt>
    <dgm:pt modelId="{4BBBD389-B1E7-45F6-BC1C-1684FB48E0A7}">
      <dgm:prSet/>
      <dgm:spPr/>
      <dgm:t>
        <a:bodyPr/>
        <a:lstStyle/>
        <a:p>
          <a:r>
            <a:rPr lang="en-US"/>
            <a:t>Styrelsen består av 4 kvinnor och 4 män, samt en adjunkterad kassör som deltar på styrelsemöten</a:t>
          </a:r>
        </a:p>
      </dgm:t>
    </dgm:pt>
    <dgm:pt modelId="{A2DAF21B-CA30-429E-AB96-5271277764EF}" type="parTrans" cxnId="{7F8D5D2A-051B-44AC-A94F-EB944DE701A2}">
      <dgm:prSet/>
      <dgm:spPr/>
      <dgm:t>
        <a:bodyPr/>
        <a:lstStyle/>
        <a:p>
          <a:endParaRPr lang="en-US"/>
        </a:p>
      </dgm:t>
    </dgm:pt>
    <dgm:pt modelId="{B77BDE67-8A01-417B-8E48-C656EE745F44}" type="sibTrans" cxnId="{7F8D5D2A-051B-44AC-A94F-EB944DE701A2}">
      <dgm:prSet/>
      <dgm:spPr/>
      <dgm:t>
        <a:bodyPr/>
        <a:lstStyle/>
        <a:p>
          <a:endParaRPr lang="en-US"/>
        </a:p>
      </dgm:t>
    </dgm:pt>
    <dgm:pt modelId="{61FDF8E7-31F4-4CC8-805C-DC002D5DBFA4}" type="pres">
      <dgm:prSet presAssocID="{1B987E76-1401-49B0-A7F8-BABE506A1989}" presName="linear" presStyleCnt="0">
        <dgm:presLayoutVars>
          <dgm:animLvl val="lvl"/>
          <dgm:resizeHandles val="exact"/>
        </dgm:presLayoutVars>
      </dgm:prSet>
      <dgm:spPr/>
    </dgm:pt>
    <dgm:pt modelId="{BF57E2FD-9CF6-419C-9EC8-861F45F69DBD}" type="pres">
      <dgm:prSet presAssocID="{54BF76C2-12D5-49CC-8FE3-4FD61A8F20A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1FBE2D5-72F3-46F2-BF49-DECC66CA94C0}" type="pres">
      <dgm:prSet presAssocID="{128FC060-77AE-41D7-9940-865A698E9BB2}" presName="spacer" presStyleCnt="0"/>
      <dgm:spPr/>
    </dgm:pt>
    <dgm:pt modelId="{D666D74D-679D-441C-916B-89BF03D40EC6}" type="pres">
      <dgm:prSet presAssocID="{3EA810C3-1FF7-49E1-8125-0E69FE39D29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BC30F72-4DDE-426B-9282-805A906833D8}" type="pres">
      <dgm:prSet presAssocID="{8CEE5050-6B13-4792-8B6D-3BC19A9D4C42}" presName="spacer" presStyleCnt="0"/>
      <dgm:spPr/>
    </dgm:pt>
    <dgm:pt modelId="{87DC6D10-C435-4F9A-8957-2F7929BB1504}" type="pres">
      <dgm:prSet presAssocID="{DBFE0B3E-0BCC-43BB-8FC6-48E7CC46F56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06D5942-DAC3-488D-84C1-8DEB41578476}" type="pres">
      <dgm:prSet presAssocID="{455483C0-98E5-4254-9D3E-E5E285D43513}" presName="spacer" presStyleCnt="0"/>
      <dgm:spPr/>
    </dgm:pt>
    <dgm:pt modelId="{E228D3A1-1E0D-4C4B-A69B-E470081EB164}" type="pres">
      <dgm:prSet presAssocID="{8B6F342D-730E-41CB-9010-89D72179743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E045FE6-C21D-4EC0-B8EF-F9244DD398A6}" type="pres">
      <dgm:prSet presAssocID="{60BD0964-9963-4BFC-B4F9-165A82A2954F}" presName="spacer" presStyleCnt="0"/>
      <dgm:spPr/>
    </dgm:pt>
    <dgm:pt modelId="{9DD2A91D-B59A-44F3-A508-58EB38511131}" type="pres">
      <dgm:prSet presAssocID="{4BBBD389-B1E7-45F6-BC1C-1684FB48E0A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E8B8802-365C-46A2-B912-1C10E54D635F}" srcId="{1B987E76-1401-49B0-A7F8-BABE506A1989}" destId="{54BF76C2-12D5-49CC-8FE3-4FD61A8F20A5}" srcOrd="0" destOrd="0" parTransId="{A3A9853E-04B6-4A24-9D3C-FFB62F0A92DB}" sibTransId="{128FC060-77AE-41D7-9940-865A698E9BB2}"/>
    <dgm:cxn modelId="{B6B31811-6A07-40D6-8195-C6C709468ABB}" type="presOf" srcId="{1B987E76-1401-49B0-A7F8-BABE506A1989}" destId="{61FDF8E7-31F4-4CC8-805C-DC002D5DBFA4}" srcOrd="0" destOrd="0" presId="urn:microsoft.com/office/officeart/2005/8/layout/vList2"/>
    <dgm:cxn modelId="{D6A5141F-C478-42E3-80FB-45CA64D66AC0}" type="presOf" srcId="{DBFE0B3E-0BCC-43BB-8FC6-48E7CC46F563}" destId="{87DC6D10-C435-4F9A-8957-2F7929BB1504}" srcOrd="0" destOrd="0" presId="urn:microsoft.com/office/officeart/2005/8/layout/vList2"/>
    <dgm:cxn modelId="{7F8D5D2A-051B-44AC-A94F-EB944DE701A2}" srcId="{1B987E76-1401-49B0-A7F8-BABE506A1989}" destId="{4BBBD389-B1E7-45F6-BC1C-1684FB48E0A7}" srcOrd="4" destOrd="0" parTransId="{A2DAF21B-CA30-429E-AB96-5271277764EF}" sibTransId="{B77BDE67-8A01-417B-8E48-C656EE745F44}"/>
    <dgm:cxn modelId="{0B79BE30-C614-48D3-89ED-A522EE5806C2}" srcId="{1B987E76-1401-49B0-A7F8-BABE506A1989}" destId="{8B6F342D-730E-41CB-9010-89D721797439}" srcOrd="3" destOrd="0" parTransId="{8BBD043E-B015-436E-AD13-5A6B7532830E}" sibTransId="{60BD0964-9963-4BFC-B4F9-165A82A2954F}"/>
    <dgm:cxn modelId="{2E3CCA66-24E4-4845-A6E2-99B6A6116CDE}" type="presOf" srcId="{4BBBD389-B1E7-45F6-BC1C-1684FB48E0A7}" destId="{9DD2A91D-B59A-44F3-A508-58EB38511131}" srcOrd="0" destOrd="0" presId="urn:microsoft.com/office/officeart/2005/8/layout/vList2"/>
    <dgm:cxn modelId="{AB83ED48-3E50-46D6-8645-A7D37138C587}" type="presOf" srcId="{54BF76C2-12D5-49CC-8FE3-4FD61A8F20A5}" destId="{BF57E2FD-9CF6-419C-9EC8-861F45F69DBD}" srcOrd="0" destOrd="0" presId="urn:microsoft.com/office/officeart/2005/8/layout/vList2"/>
    <dgm:cxn modelId="{A6E33F59-43E9-4AB9-9313-7B3BEB1081BB}" type="presOf" srcId="{3EA810C3-1FF7-49E1-8125-0E69FE39D297}" destId="{D666D74D-679D-441C-916B-89BF03D40EC6}" srcOrd="0" destOrd="0" presId="urn:microsoft.com/office/officeart/2005/8/layout/vList2"/>
    <dgm:cxn modelId="{CA6615C2-7866-4DE2-B7A2-425C4B838CB1}" srcId="{1B987E76-1401-49B0-A7F8-BABE506A1989}" destId="{DBFE0B3E-0BCC-43BB-8FC6-48E7CC46F563}" srcOrd="2" destOrd="0" parTransId="{F7512DD3-CB86-46AC-9CD5-9CFB2CE1C5F0}" sibTransId="{455483C0-98E5-4254-9D3E-E5E285D43513}"/>
    <dgm:cxn modelId="{16E9BCC8-28A8-4F37-A577-5BD3EFE6681A}" type="presOf" srcId="{8B6F342D-730E-41CB-9010-89D721797439}" destId="{E228D3A1-1E0D-4C4B-A69B-E470081EB164}" srcOrd="0" destOrd="0" presId="urn:microsoft.com/office/officeart/2005/8/layout/vList2"/>
    <dgm:cxn modelId="{E42BC7D1-7888-411D-817B-A88D0D51B218}" srcId="{1B987E76-1401-49B0-A7F8-BABE506A1989}" destId="{3EA810C3-1FF7-49E1-8125-0E69FE39D297}" srcOrd="1" destOrd="0" parTransId="{2EC1E728-401F-4BB2-89F0-B84761F65BAD}" sibTransId="{8CEE5050-6B13-4792-8B6D-3BC19A9D4C42}"/>
    <dgm:cxn modelId="{84779A04-DB08-43FA-A0AD-3C3E82AF71A4}" type="presParOf" srcId="{61FDF8E7-31F4-4CC8-805C-DC002D5DBFA4}" destId="{BF57E2FD-9CF6-419C-9EC8-861F45F69DBD}" srcOrd="0" destOrd="0" presId="urn:microsoft.com/office/officeart/2005/8/layout/vList2"/>
    <dgm:cxn modelId="{6E4BF360-D08F-49F8-8D0B-AAA7633A779C}" type="presParOf" srcId="{61FDF8E7-31F4-4CC8-805C-DC002D5DBFA4}" destId="{91FBE2D5-72F3-46F2-BF49-DECC66CA94C0}" srcOrd="1" destOrd="0" presId="urn:microsoft.com/office/officeart/2005/8/layout/vList2"/>
    <dgm:cxn modelId="{6CFC8F1D-3456-48B6-B468-F297EDAFC9E7}" type="presParOf" srcId="{61FDF8E7-31F4-4CC8-805C-DC002D5DBFA4}" destId="{D666D74D-679D-441C-916B-89BF03D40EC6}" srcOrd="2" destOrd="0" presId="urn:microsoft.com/office/officeart/2005/8/layout/vList2"/>
    <dgm:cxn modelId="{706E36EB-E0CC-46D9-8FBF-4E84853AE69A}" type="presParOf" srcId="{61FDF8E7-31F4-4CC8-805C-DC002D5DBFA4}" destId="{7BC30F72-4DDE-426B-9282-805A906833D8}" srcOrd="3" destOrd="0" presId="urn:microsoft.com/office/officeart/2005/8/layout/vList2"/>
    <dgm:cxn modelId="{736007A0-DFD4-4AC1-9891-09F51332DE75}" type="presParOf" srcId="{61FDF8E7-31F4-4CC8-805C-DC002D5DBFA4}" destId="{87DC6D10-C435-4F9A-8957-2F7929BB1504}" srcOrd="4" destOrd="0" presId="urn:microsoft.com/office/officeart/2005/8/layout/vList2"/>
    <dgm:cxn modelId="{946AF664-833D-47F9-8FEF-8F8A625268DB}" type="presParOf" srcId="{61FDF8E7-31F4-4CC8-805C-DC002D5DBFA4}" destId="{506D5942-DAC3-488D-84C1-8DEB41578476}" srcOrd="5" destOrd="0" presId="urn:microsoft.com/office/officeart/2005/8/layout/vList2"/>
    <dgm:cxn modelId="{1A2D3849-918E-46B1-875B-EEF3BF5561BB}" type="presParOf" srcId="{61FDF8E7-31F4-4CC8-805C-DC002D5DBFA4}" destId="{E228D3A1-1E0D-4C4B-A69B-E470081EB164}" srcOrd="6" destOrd="0" presId="urn:microsoft.com/office/officeart/2005/8/layout/vList2"/>
    <dgm:cxn modelId="{5464926A-3E61-4183-A543-B02B63EBE288}" type="presParOf" srcId="{61FDF8E7-31F4-4CC8-805C-DC002D5DBFA4}" destId="{FE045FE6-C21D-4EC0-B8EF-F9244DD398A6}" srcOrd="7" destOrd="0" presId="urn:microsoft.com/office/officeart/2005/8/layout/vList2"/>
    <dgm:cxn modelId="{C549564F-348F-4C48-8688-7C22C447D7FF}" type="presParOf" srcId="{61FDF8E7-31F4-4CC8-805C-DC002D5DBFA4}" destId="{9DD2A91D-B59A-44F3-A508-58EB385111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04A36-407F-4DFE-BC06-CADD8F9E1B5C}">
      <dsp:nvSpPr>
        <dsp:cNvPr id="0" name=""/>
        <dsp:cNvSpPr/>
      </dsp:nvSpPr>
      <dsp:spPr>
        <a:xfrm>
          <a:off x="0" y="79715"/>
          <a:ext cx="6263640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 träningar i vecka under säsongen. Kallelse till varje träning</a:t>
          </a:r>
        </a:p>
      </dsp:txBody>
      <dsp:txXfrm>
        <a:off x="62808" y="142523"/>
        <a:ext cx="6138024" cy="1161018"/>
      </dsp:txXfrm>
    </dsp:sp>
    <dsp:sp modelId="{1F05B88D-15BF-4004-A7CA-C72A1F44D96F}">
      <dsp:nvSpPr>
        <dsp:cNvPr id="0" name=""/>
        <dsp:cNvSpPr/>
      </dsp:nvSpPr>
      <dsp:spPr>
        <a:xfrm>
          <a:off x="0" y="1432589"/>
          <a:ext cx="6263640" cy="128663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Kallelse till matcher, sker vi nyhet på laget</a:t>
          </a:r>
        </a:p>
      </dsp:txBody>
      <dsp:txXfrm>
        <a:off x="62808" y="1495397"/>
        <a:ext cx="6138024" cy="1161018"/>
      </dsp:txXfrm>
    </dsp:sp>
    <dsp:sp modelId="{2439B9CB-5C16-4A60-9840-1E31255C2219}">
      <dsp:nvSpPr>
        <dsp:cNvPr id="0" name=""/>
        <dsp:cNvSpPr/>
      </dsp:nvSpPr>
      <dsp:spPr>
        <a:xfrm>
          <a:off x="0" y="2785464"/>
          <a:ext cx="6263640" cy="128663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 lag i seriespel, man spelar minst en match per helg, kan bli 2 st vid frånvaro</a:t>
          </a:r>
        </a:p>
      </dsp:txBody>
      <dsp:txXfrm>
        <a:off x="62808" y="2848272"/>
        <a:ext cx="6138024" cy="1161018"/>
      </dsp:txXfrm>
    </dsp:sp>
    <dsp:sp modelId="{048858FC-0832-4337-BCBB-2E9938EACE79}">
      <dsp:nvSpPr>
        <dsp:cNvPr id="0" name=""/>
        <dsp:cNvSpPr/>
      </dsp:nvSpPr>
      <dsp:spPr>
        <a:xfrm>
          <a:off x="0" y="4138338"/>
          <a:ext cx="6263640" cy="12866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Vid behov skickar vi kallelser till matcher, vid t ex tidsmässiga krockar, så vi kan se antalet som kan spela</a:t>
          </a:r>
        </a:p>
      </dsp:txBody>
      <dsp:txXfrm>
        <a:off x="62808" y="4201146"/>
        <a:ext cx="6138024" cy="1161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7E2FD-9CF6-419C-9EC8-861F45F69DBD}">
      <dsp:nvSpPr>
        <dsp:cNvPr id="0" name=""/>
        <dsp:cNvSpPr/>
      </dsp:nvSpPr>
      <dsp:spPr>
        <a:xfrm>
          <a:off x="0" y="542933"/>
          <a:ext cx="6263640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Kassör saknas i styrelsen, och behöver omgående tillsättas</a:t>
          </a:r>
        </a:p>
      </dsp:txBody>
      <dsp:txXfrm>
        <a:off x="40780" y="583713"/>
        <a:ext cx="6182080" cy="753819"/>
      </dsp:txXfrm>
    </dsp:sp>
    <dsp:sp modelId="{D666D74D-679D-441C-916B-89BF03D40EC6}">
      <dsp:nvSpPr>
        <dsp:cNvPr id="0" name=""/>
        <dsp:cNvSpPr/>
      </dsp:nvSpPr>
      <dsp:spPr>
        <a:xfrm>
          <a:off x="0" y="1438793"/>
          <a:ext cx="6263640" cy="8353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Avgift för F1213, 850 kronor för 22/23. Med reservation för syskonrabatter. Faktureras via laget.se</a:t>
          </a:r>
        </a:p>
      </dsp:txBody>
      <dsp:txXfrm>
        <a:off x="40780" y="1479573"/>
        <a:ext cx="6182080" cy="753819"/>
      </dsp:txXfrm>
    </dsp:sp>
    <dsp:sp modelId="{87DC6D10-C435-4F9A-8957-2F7929BB1504}">
      <dsp:nvSpPr>
        <dsp:cNvPr id="0" name=""/>
        <dsp:cNvSpPr/>
      </dsp:nvSpPr>
      <dsp:spPr>
        <a:xfrm>
          <a:off x="0" y="2334653"/>
          <a:ext cx="6263640" cy="8353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Resultat 21/22 – 45497,29 kr budgeterat -275810 kr</a:t>
          </a:r>
        </a:p>
      </dsp:txBody>
      <dsp:txXfrm>
        <a:off x="40780" y="2375433"/>
        <a:ext cx="6182080" cy="753819"/>
      </dsp:txXfrm>
    </dsp:sp>
    <dsp:sp modelId="{E228D3A1-1E0D-4C4B-A69B-E470081EB164}">
      <dsp:nvSpPr>
        <dsp:cNvPr id="0" name=""/>
        <dsp:cNvSpPr/>
      </dsp:nvSpPr>
      <dsp:spPr>
        <a:xfrm>
          <a:off x="0" y="3230513"/>
          <a:ext cx="6263640" cy="8353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Budget 22/23 -136854 kr</a:t>
          </a:r>
        </a:p>
      </dsp:txBody>
      <dsp:txXfrm>
        <a:off x="40780" y="3271293"/>
        <a:ext cx="6182080" cy="753819"/>
      </dsp:txXfrm>
    </dsp:sp>
    <dsp:sp modelId="{9DD2A91D-B59A-44F3-A508-58EB38511131}">
      <dsp:nvSpPr>
        <dsp:cNvPr id="0" name=""/>
        <dsp:cNvSpPr/>
      </dsp:nvSpPr>
      <dsp:spPr>
        <a:xfrm>
          <a:off x="0" y="4126374"/>
          <a:ext cx="6263640" cy="8353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Styrelsen består av 4 kvinnor och 4 män, samt en adjunkterad kassör som deltar på styrelsemöten</a:t>
          </a:r>
        </a:p>
      </dsp:txBody>
      <dsp:txXfrm>
        <a:off x="40780" y="4167154"/>
        <a:ext cx="6182080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E709-84B9-47A8-A744-3946CFEEE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6AA62-2D72-4384-BCF5-5CE03314A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7B468-D7CB-4303-AB8A-73DEA993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A39BC-E3CA-49C0-88F4-C058F96D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46838-076A-4CC7-9883-940DB05B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57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ECCD-EA26-4F54-A7A8-A65C59F79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70B4B-92A0-4BDE-ADC3-A0801804E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A2764-809B-4602-AF72-4D625062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A0D04-D4C7-4ABF-8853-D9EE8B80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789A5-5074-4805-988A-C88032FC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90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1D4A0-7F07-4234-A2EE-E74EF18B9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1ED01-0D73-4CA1-AF8F-5848782FD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4F914-FC01-4666-BF4F-2284202C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4F9C4-0445-4467-9CBE-5299BB0C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8F882-257A-4A2F-BC4E-F114FF85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51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DA92-FAE9-4464-8568-0A656BE3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CC96A-629A-427C-9105-E9AB91F03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FF5C4-D07A-4C54-B08F-8E0702EE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0DE07-5A61-4298-B632-5093A4B5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E7C07-A9AC-4825-BA0C-72D5F18B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767D-5D21-4001-8AEA-C8B3EA3A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47778-6A41-45F4-AB98-021C35909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63602-140C-44F5-AC37-98645E34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2701-FBD9-42FB-B401-FE8A96F7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FD2A4-15FF-4FF1-830F-15671F5E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72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C9EC-EEE0-4A39-801C-CD87987E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C99D7-BE94-459E-B552-C17D31097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7B601-02A6-49C0-8864-0A6E352CF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716DF-4E5A-4D7A-B6C2-3C5D612E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A217D-B6A5-48CE-B9DA-49A691D2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18CAD-1797-49A7-B178-436B3397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74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6ED1-91B4-493F-AA79-A43F8B65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8F1E0-EBB0-46C6-9A4C-99BFC9742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60132-8044-401A-A4ED-30530D32D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DCE73-4B7A-4365-BC8F-01B9509A8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8A965-8FD9-46B1-AD7A-20330ED56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A8B31-FFFF-409E-8A5C-9B1518EB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967E3D-E17F-46D9-B2D1-7DD7D2B8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7D37E-627B-4D7A-8FBC-70A8A8DD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47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AE22-683A-4AEA-979A-D2EE91599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EC58A-6C3F-47C5-BC62-80C2B5B06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CD5CD2-15C6-446B-B844-12A8B1B5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4916-5085-417D-BE67-BBE2CF5C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55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0880B-A0D8-440A-B9F5-C20D6674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154CA-E1E8-4308-825E-8569ABCB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37CA2-D2F3-4C7D-859B-81C3AAFC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33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C6F8-D526-4A11-982F-7B11E5FD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49D9-E07F-4EE2-839E-DF5399618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C5184-8ED4-4238-AAB6-2863F69A5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5A198-043F-4ED6-89D6-EDAD6D0A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DABEB-CA60-4D8E-86D7-31739023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754AF-5E68-4831-8BD0-B0E367DA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104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59F6-04B9-4C8F-A6A6-D8686529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C1B08-B569-4E8E-BB40-2AAD944EE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4381B-D6F0-4142-AA32-549F62082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E012E-E6D4-49A6-B164-F576895D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D4EC6-418C-48B0-AB0B-01DE6E3C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18141-EAE3-4F42-876C-2E63E0CF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7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D62BB-AE45-4069-AA90-A16EC8F8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94F4A-92A2-4825-ABF3-8BA1C34EA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AADFA-62BF-4AF0-9B8C-47E7FC6C3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A04D-7C5D-41CE-A0BF-B0AA61A35375}" type="datetimeFigureOut">
              <a:rPr lang="sv-SE" smtClean="0"/>
              <a:t>2022-10-05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7A23-CCE6-4CD0-9142-F5F48F5C7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52F7D-6DFB-43CE-82A2-ED5D0063B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3417-0CEA-4472-932D-570D85F97D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176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879A2-983D-4778-AB63-D5FBDEE6D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4110"/>
            <a:ext cx="5936370" cy="3466213"/>
          </a:xfrm>
        </p:spPr>
        <p:txBody>
          <a:bodyPr anchor="b">
            <a:normAutofit/>
          </a:bodyPr>
          <a:lstStyle/>
          <a:p>
            <a:pPr algn="l"/>
            <a:r>
              <a:rPr lang="sv-SE" sz="7200">
                <a:solidFill>
                  <a:srgbClr val="FFFFFF"/>
                </a:solidFill>
              </a:rPr>
              <a:t>Föräldramöte F1213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025DB-1FDA-4BDB-A2AC-970D3CC6F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80354"/>
            <a:ext cx="5649289" cy="1279978"/>
          </a:xfrm>
        </p:spPr>
        <p:txBody>
          <a:bodyPr anchor="t">
            <a:normAutofit/>
          </a:bodyPr>
          <a:lstStyle/>
          <a:p>
            <a:pPr algn="l"/>
            <a:r>
              <a:rPr lang="sv-SE">
                <a:solidFill>
                  <a:srgbClr val="FFFFFF"/>
                </a:solidFill>
              </a:rPr>
              <a:t>Säsongen 22/23</a:t>
            </a:r>
          </a:p>
          <a:p>
            <a:pPr algn="l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70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A5A26A-F5AB-4996-973E-25DCFB3A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Laget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6C06-41D9-4F16-A776-5752740B7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Födda 2012 9 st, födda 2013 16 st. </a:t>
            </a:r>
          </a:p>
          <a:p>
            <a:r>
              <a:rPr lang="sv-SE" dirty="0"/>
              <a:t>Från förra säsongen har 2 slutat, 3 st tillkommit och inlagda på laget.se, 1 st ”comeback” samt 2 tjejer till som kommit, men ej tillagda på laget.</a:t>
            </a:r>
          </a:p>
          <a:p>
            <a:r>
              <a:rPr lang="sv-SE" dirty="0"/>
              <a:t>Ledare. Carolina, Emma (Ny), Daniel</a:t>
            </a:r>
          </a:p>
          <a:p>
            <a:r>
              <a:rPr lang="sv-SE" dirty="0"/>
              <a:t>Vi behöver en ledare till. Johannes utbildar sig till deltidsbrandman, och är borta mycket under HT22.</a:t>
            </a:r>
          </a:p>
          <a:p>
            <a:r>
              <a:rPr lang="sv-SE" dirty="0"/>
              <a:t>Föreningen står för utbildning av ledare.</a:t>
            </a:r>
          </a:p>
        </p:txBody>
      </p:sp>
    </p:spTree>
    <p:extLst>
      <p:ext uri="{BB962C8B-B14F-4D97-AF65-F5344CB8AC3E}">
        <p14:creationId xmlns:p14="http://schemas.microsoft.com/office/powerpoint/2010/main" val="82301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ACDAE-15D4-4D4E-9C9B-F637F515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v-SE" sz="6000">
                <a:solidFill>
                  <a:schemeClr val="accent5"/>
                </a:solidFill>
              </a:rPr>
              <a:t>Träningar och Matcher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90650F5F-447D-3B66-F383-30043D603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735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99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8F169-97D2-4774-8BAF-725C97EEA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Seriespel, Blå nivå 4 mot 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51C474-2F69-491D-84C6-E8ED25CCD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503812"/>
            <a:ext cx="6780700" cy="38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1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797591-998E-47EA-A7DD-80A9A0DC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Föräldrars medverkan under match och kring laget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F6743-B31C-450E-B9DE-37B5C57C2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Seketariat ( Schema för hela säsongen)</a:t>
            </a:r>
          </a:p>
          <a:p>
            <a:r>
              <a:rPr lang="sv-SE" dirty="0"/>
              <a:t>Kiosk  (Schema för hela säsongen) Baka gärna till hemmamatcher.</a:t>
            </a:r>
          </a:p>
          <a:p>
            <a:r>
              <a:rPr lang="sv-SE" dirty="0"/>
              <a:t>Inköp görs till första hemmamatcher av ledare</a:t>
            </a:r>
          </a:p>
          <a:p>
            <a:r>
              <a:rPr lang="sv-SE" dirty="0"/>
              <a:t>Newbody, ansvarig behövs, försäljning</a:t>
            </a:r>
          </a:p>
          <a:p>
            <a:r>
              <a:rPr lang="sv-SE" dirty="0"/>
              <a:t>Resturangchansen 1:e Februari, ansvarig behövs. </a:t>
            </a:r>
          </a:p>
        </p:txBody>
      </p:sp>
    </p:spTree>
    <p:extLst>
      <p:ext uri="{BB962C8B-B14F-4D97-AF65-F5344CB8AC3E}">
        <p14:creationId xmlns:p14="http://schemas.microsoft.com/office/powerpoint/2010/main" val="128742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FA5D4-1BED-4B17-A1C3-E5A2A29F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v-SE" sz="6000">
                <a:solidFill>
                  <a:schemeClr val="bg1"/>
                </a:solidFill>
              </a:rPr>
              <a:t>Nyheter från föreningen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0D85B7-109D-7BCB-3F66-5174F67C2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14858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25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F88FE-8816-4525-90A8-0E6C3EF51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Övriga Frågor ?</a:t>
            </a:r>
          </a:p>
        </p:txBody>
      </p:sp>
    </p:spTree>
    <p:extLst>
      <p:ext uri="{BB962C8B-B14F-4D97-AF65-F5344CB8AC3E}">
        <p14:creationId xmlns:p14="http://schemas.microsoft.com/office/powerpoint/2010/main" val="1036895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Föräldramöte F1213</vt:lpstr>
      <vt:lpstr>Laget</vt:lpstr>
      <vt:lpstr>Träningar och Matcher</vt:lpstr>
      <vt:lpstr>Seriespel, Blå nivå 4 mot 4</vt:lpstr>
      <vt:lpstr>Föräldrars medverkan under match och kring laget</vt:lpstr>
      <vt:lpstr>Nyheter från föreningen</vt:lpstr>
      <vt:lpstr>Övriga Frågor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F1213</dc:title>
  <dc:creator>Eriksson, Daniel</dc:creator>
  <cp:lastModifiedBy>Eriksson, Daniel</cp:lastModifiedBy>
  <cp:revision>1</cp:revision>
  <dcterms:created xsi:type="dcterms:W3CDTF">2022-10-05T19:10:15Z</dcterms:created>
  <dcterms:modified xsi:type="dcterms:W3CDTF">2022-10-05T20:27:41Z</dcterms:modified>
</cp:coreProperties>
</file>