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9" r:id="rId7"/>
    <p:sldId id="260" r:id="rId8"/>
    <p:sldId id="261" r:id="rId9"/>
    <p:sldId id="263" r:id="rId10"/>
    <p:sldId id="262" r:id="rId11"/>
    <p:sldId id="265" r:id="rId12"/>
    <p:sldId id="267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636" y="144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Jerenvik" userId="a6139f97-9812-4e8f-8ca9-01f9ce8caa8d" providerId="ADAL" clId="{EE6AB586-EB2F-4061-871D-36A8CA8A8085}"/>
    <pc:docChg chg="undo custSel addSld delSld modSld sldOrd">
      <pc:chgData name="Anders Jerenvik" userId="a6139f97-9812-4e8f-8ca9-01f9ce8caa8d" providerId="ADAL" clId="{EE6AB586-EB2F-4061-871D-36A8CA8A8085}" dt="2025-01-21T15:38:24.372" v="401" actId="20577"/>
      <pc:docMkLst>
        <pc:docMk/>
      </pc:docMkLst>
      <pc:sldChg chg="modSp mod">
        <pc:chgData name="Anders Jerenvik" userId="a6139f97-9812-4e8f-8ca9-01f9ce8caa8d" providerId="ADAL" clId="{EE6AB586-EB2F-4061-871D-36A8CA8A8085}" dt="2025-01-21T15:01:22.504" v="137" actId="20577"/>
        <pc:sldMkLst>
          <pc:docMk/>
          <pc:sldMk cId="0" sldId="256"/>
        </pc:sldMkLst>
        <pc:spChg chg="mod">
          <ac:chgData name="Anders Jerenvik" userId="a6139f97-9812-4e8f-8ca9-01f9ce8caa8d" providerId="ADAL" clId="{EE6AB586-EB2F-4061-871D-36A8CA8A8085}" dt="2025-01-21T15:01:22.504" v="137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Anders Jerenvik" userId="a6139f97-9812-4e8f-8ca9-01f9ce8caa8d" providerId="ADAL" clId="{EE6AB586-EB2F-4061-871D-36A8CA8A8085}" dt="2025-01-21T14:53:48.005" v="0" actId="2696"/>
        <pc:sldMkLst>
          <pc:docMk/>
          <pc:sldMk cId="0" sldId="258"/>
        </pc:sldMkLst>
      </pc:sldChg>
      <pc:sldChg chg="modSp mod">
        <pc:chgData name="Anders Jerenvik" userId="a6139f97-9812-4e8f-8ca9-01f9ce8caa8d" providerId="ADAL" clId="{EE6AB586-EB2F-4061-871D-36A8CA8A8085}" dt="2025-01-21T15:00:53.821" v="121" actId="27636"/>
        <pc:sldMkLst>
          <pc:docMk/>
          <pc:sldMk cId="0" sldId="259"/>
        </pc:sldMkLst>
        <pc:spChg chg="mod">
          <ac:chgData name="Anders Jerenvik" userId="a6139f97-9812-4e8f-8ca9-01f9ce8caa8d" providerId="ADAL" clId="{EE6AB586-EB2F-4061-871D-36A8CA8A8085}" dt="2025-01-21T15:00:53.821" v="121" actId="27636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Anders Jerenvik" userId="a6139f97-9812-4e8f-8ca9-01f9ce8caa8d" providerId="ADAL" clId="{EE6AB586-EB2F-4061-871D-36A8CA8A8085}" dt="2025-01-21T15:34:56.063" v="367" actId="20577"/>
        <pc:sldMkLst>
          <pc:docMk/>
          <pc:sldMk cId="0" sldId="262"/>
        </pc:sldMkLst>
        <pc:spChg chg="mod">
          <ac:chgData name="Anders Jerenvik" userId="a6139f97-9812-4e8f-8ca9-01f9ce8caa8d" providerId="ADAL" clId="{EE6AB586-EB2F-4061-871D-36A8CA8A8085}" dt="2025-01-21T14:55:11.386" v="3" actId="6549"/>
          <ac:spMkLst>
            <pc:docMk/>
            <pc:sldMk cId="0" sldId="262"/>
            <ac:spMk id="2" creationId="{00000000-0000-0000-0000-000000000000}"/>
          </ac:spMkLst>
        </pc:spChg>
        <pc:spChg chg="mod">
          <ac:chgData name="Anders Jerenvik" userId="a6139f97-9812-4e8f-8ca9-01f9ce8caa8d" providerId="ADAL" clId="{EE6AB586-EB2F-4061-871D-36A8CA8A8085}" dt="2025-01-21T15:34:56.063" v="367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mod ord">
        <pc:chgData name="Anders Jerenvik" userId="a6139f97-9812-4e8f-8ca9-01f9ce8caa8d" providerId="ADAL" clId="{EE6AB586-EB2F-4061-871D-36A8CA8A8085}" dt="2025-01-21T15:38:24.372" v="401" actId="20577"/>
        <pc:sldMkLst>
          <pc:docMk/>
          <pc:sldMk cId="0" sldId="263"/>
        </pc:sldMkLst>
        <pc:spChg chg="mod">
          <ac:chgData name="Anders Jerenvik" userId="a6139f97-9812-4e8f-8ca9-01f9ce8caa8d" providerId="ADAL" clId="{EE6AB586-EB2F-4061-871D-36A8CA8A8085}" dt="2025-01-21T15:38:24.372" v="401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Anders Jerenvik" userId="a6139f97-9812-4e8f-8ca9-01f9ce8caa8d" providerId="ADAL" clId="{EE6AB586-EB2F-4061-871D-36A8CA8A8085}" dt="2025-01-21T14:53:54.016" v="2" actId="5793"/>
        <pc:sldMkLst>
          <pc:docMk/>
          <pc:sldMk cId="0" sldId="265"/>
        </pc:sldMkLst>
        <pc:spChg chg="mod">
          <ac:chgData name="Anders Jerenvik" userId="a6139f97-9812-4e8f-8ca9-01f9ce8caa8d" providerId="ADAL" clId="{EE6AB586-EB2F-4061-871D-36A8CA8A8085}" dt="2025-01-21T14:53:54.016" v="2" actId="5793"/>
          <ac:spMkLst>
            <pc:docMk/>
            <pc:sldMk cId="0" sldId="265"/>
            <ac:spMk id="3" creationId="{00000000-0000-0000-0000-000000000000}"/>
          </ac:spMkLst>
        </pc:spChg>
      </pc:sldChg>
      <pc:sldChg chg="new">
        <pc:chgData name="Anders Jerenvik" userId="a6139f97-9812-4e8f-8ca9-01f9ce8caa8d" providerId="ADAL" clId="{EE6AB586-EB2F-4061-871D-36A8CA8A8085}" dt="2025-01-21T15:29:57.487" v="205" actId="680"/>
        <pc:sldMkLst>
          <pc:docMk/>
          <pc:sldMk cId="3959501920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1852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B2BA4C-9ADA-41DB-B758-9E3CFEC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0957ADB-410A-48BE-AA95-3A70831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12591B-8032-4FDF-9B26-8F50564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Föräldramöte</a:t>
            </a:r>
            <a:r>
              <a:rPr dirty="0"/>
              <a:t> </a:t>
            </a:r>
            <a:br>
              <a:rPr lang="sv-SE" dirty="0"/>
            </a:br>
            <a:r>
              <a:rPr lang="sv-SE" dirty="0"/>
              <a:t>Lockerud F11/12</a:t>
            </a:r>
            <a:br>
              <a:rPr lang="sv-SE" dirty="0"/>
            </a:br>
            <a:endParaRPr dirty="0"/>
          </a:p>
        </p:txBody>
      </p:sp>
      <p:pic>
        <p:nvPicPr>
          <p:cNvPr id="7" name="Bildobjekt 6" descr="En bild som visar text, Grafik, grafisk design, Teckensnitt&#10;&#10;Automatiskt genererad beskrivning">
            <a:extLst>
              <a:ext uri="{FF2B5EF4-FFF2-40B4-BE49-F238E27FC236}">
                <a16:creationId xmlns:a16="http://schemas.microsoft.com/office/drawing/2014/main" id="{AD089307-ED84-73A7-6139-3966F483D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71" y="405997"/>
            <a:ext cx="1362075" cy="2162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E893-C7CF-4278-5BC9-503CFA48C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4D3E31B-8918-79D4-F045-0B51885EB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23812"/>
            <a:ext cx="1080135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3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A1CEB-FE16-B0E7-3417-7A8C37AE1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26BD-F396-1B5D-1C77-1A213FAB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</a:t>
            </a:r>
            <a:r>
              <a:rPr dirty="0"/>
              <a:t> </a:t>
            </a:r>
            <a:r>
              <a:rPr dirty="0" err="1"/>
              <a:t>frågor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514EC-3531-6931-E684-D7A3D5EF5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	</a:t>
            </a:r>
            <a:endParaRPr dirty="0"/>
          </a:p>
          <a:p>
            <a:r>
              <a:rPr dirty="0"/>
              <a:t>Tack för </a:t>
            </a:r>
            <a:r>
              <a:rPr dirty="0" err="1"/>
              <a:t>ert</a:t>
            </a:r>
            <a:r>
              <a:rPr dirty="0"/>
              <a:t> </a:t>
            </a:r>
            <a:r>
              <a:rPr dirty="0" err="1"/>
              <a:t>deltagande</a:t>
            </a:r>
            <a:r>
              <a:rPr lang="sv-SE" dirty="0"/>
              <a:t>, ni är superviktiga!!</a:t>
            </a:r>
            <a:r>
              <a:rPr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21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Välkomna till föräldramötet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Kort om </a:t>
            </a:r>
            <a:r>
              <a:rPr dirty="0" err="1"/>
              <a:t>dagens</a:t>
            </a:r>
            <a:r>
              <a:rPr dirty="0"/>
              <a:t> 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Tränings- och matchschema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err="1"/>
              <a:t>Genomgång</a:t>
            </a:r>
            <a:r>
              <a:rPr dirty="0"/>
              <a:t> av </a:t>
            </a:r>
            <a:r>
              <a:rPr dirty="0" err="1"/>
              <a:t>veckoschema</a:t>
            </a:r>
            <a:r>
              <a:rPr dirty="0"/>
              <a:t> för </a:t>
            </a:r>
            <a:r>
              <a:rPr dirty="0" err="1"/>
              <a:t>träningar</a:t>
            </a:r>
            <a:r>
              <a:rPr dirty="0"/>
              <a:t> </a:t>
            </a:r>
            <a:endParaRPr lang="sv-SE" dirty="0"/>
          </a:p>
          <a:p>
            <a:pPr lvl="1"/>
            <a:r>
              <a:rPr lang="sv-SE" dirty="0"/>
              <a:t>Måndag 17-18:15</a:t>
            </a:r>
          </a:p>
          <a:p>
            <a:pPr lvl="1"/>
            <a:r>
              <a:rPr lang="sv-SE" dirty="0"/>
              <a:t>Tisdag 18:30-20:00</a:t>
            </a:r>
          </a:p>
          <a:p>
            <a:pPr lvl="1"/>
            <a:r>
              <a:rPr lang="sv-SE" dirty="0"/>
              <a:t>Onsdag 18:00-19:30</a:t>
            </a:r>
          </a:p>
          <a:p>
            <a:r>
              <a:rPr dirty="0"/>
              <a:t>Information om </a:t>
            </a:r>
            <a:r>
              <a:rPr dirty="0" err="1"/>
              <a:t>kommande</a:t>
            </a:r>
            <a:r>
              <a:rPr dirty="0"/>
              <a:t> matcher</a:t>
            </a:r>
            <a:endParaRPr lang="sv-SE" dirty="0"/>
          </a:p>
          <a:p>
            <a:pPr lvl="1"/>
            <a:r>
              <a:rPr lang="sv-SE" dirty="0"/>
              <a:t>Två serier</a:t>
            </a:r>
          </a:p>
          <a:p>
            <a:pPr lvl="2"/>
            <a:r>
              <a:rPr lang="sv-SE" dirty="0"/>
              <a:t>Båda röd nivå</a:t>
            </a:r>
          </a:p>
          <a:p>
            <a:pPr lvl="2"/>
            <a:r>
              <a:rPr lang="sv-SE" dirty="0"/>
              <a:t>32 matcher totalt</a:t>
            </a:r>
          </a:p>
          <a:p>
            <a:pPr lvl="2"/>
            <a:r>
              <a:rPr lang="sv-SE" dirty="0"/>
              <a:t>Utfall, de flesta matcher har hittills varit väldigt jämna</a:t>
            </a:r>
          </a:p>
          <a:p>
            <a:pPr marL="914400" lvl="2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Förväntningar</a:t>
            </a:r>
            <a:r>
              <a:rPr dirty="0"/>
              <a:t> på </a:t>
            </a:r>
            <a:r>
              <a:rPr dirty="0" err="1"/>
              <a:t>spelare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Delta </a:t>
            </a:r>
            <a:r>
              <a:rPr dirty="0" err="1"/>
              <a:t>regelbundet</a:t>
            </a:r>
            <a:r>
              <a:rPr dirty="0"/>
              <a:t> på </a:t>
            </a:r>
            <a:r>
              <a:rPr dirty="0" err="1"/>
              <a:t>träningar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matcher </a:t>
            </a:r>
          </a:p>
          <a:p>
            <a:r>
              <a:rPr dirty="0"/>
              <a:t>Visa </a:t>
            </a:r>
            <a:r>
              <a:rPr dirty="0" err="1"/>
              <a:t>respekt</a:t>
            </a:r>
            <a:r>
              <a:rPr dirty="0"/>
              <a:t> för </a:t>
            </a:r>
            <a:r>
              <a:rPr dirty="0" err="1"/>
              <a:t>lagkamrater</a:t>
            </a:r>
            <a:r>
              <a:rPr lang="sv-SE" dirty="0"/>
              <a:t>, motståndare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tränare</a:t>
            </a:r>
            <a:r>
              <a:rPr dirty="0"/>
              <a:t> </a:t>
            </a:r>
            <a:endParaRPr lang="sv-SE" dirty="0"/>
          </a:p>
          <a:p>
            <a:r>
              <a:rPr lang="sv-SE" dirty="0"/>
              <a:t>Följa regler som gruppen sätter upp tillsammans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Förväntningar på föräldrar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/>
              <a:t>Arenaansvariga och</a:t>
            </a:r>
            <a:r>
              <a:rPr dirty="0"/>
              <a:t> </a:t>
            </a:r>
            <a:r>
              <a:rPr lang="sv-SE" dirty="0"/>
              <a:t>Damlagsmatcher</a:t>
            </a:r>
          </a:p>
          <a:p>
            <a:r>
              <a:rPr lang="sv-SE" dirty="0"/>
              <a:t>Ungdomsgruppen</a:t>
            </a:r>
          </a:p>
          <a:p>
            <a:pPr lvl="1"/>
            <a:r>
              <a:rPr lang="sv-SE" dirty="0"/>
              <a:t>Två personer</a:t>
            </a:r>
          </a:p>
          <a:p>
            <a:pPr lvl="2"/>
            <a:r>
              <a:rPr lang="sv-SE" dirty="0"/>
              <a:t>Administration – Petra Aro</a:t>
            </a:r>
          </a:p>
          <a:p>
            <a:pPr lvl="2"/>
            <a:r>
              <a:rPr lang="sv-SE" dirty="0"/>
              <a:t>Evenemang -  </a:t>
            </a:r>
            <a:endParaRPr dirty="0"/>
          </a:p>
          <a:p>
            <a:r>
              <a:rPr dirty="0" err="1"/>
              <a:t>Hjälpa</a:t>
            </a:r>
            <a:r>
              <a:rPr dirty="0"/>
              <a:t> till vi</a:t>
            </a:r>
            <a:r>
              <a:rPr lang="sv-SE" dirty="0"/>
              <a:t>d matcher</a:t>
            </a:r>
            <a:r>
              <a:rPr dirty="0"/>
              <a:t> med </a:t>
            </a:r>
            <a:r>
              <a:rPr dirty="0" err="1"/>
              <a:t>skjuts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arrangemang</a:t>
            </a:r>
            <a:endParaRPr lang="sv-SE" dirty="0"/>
          </a:p>
          <a:p>
            <a:pPr lvl="1"/>
            <a:r>
              <a:rPr lang="sv-SE" dirty="0"/>
              <a:t>Hemmamatcher</a:t>
            </a:r>
          </a:p>
          <a:p>
            <a:pPr lvl="2"/>
            <a:r>
              <a:rPr lang="sv-SE" dirty="0"/>
              <a:t>En ”matchvärd”</a:t>
            </a:r>
          </a:p>
          <a:p>
            <a:pPr lvl="3"/>
            <a:r>
              <a:rPr lang="sv-SE" dirty="0" err="1"/>
              <a:t>Domarvärd</a:t>
            </a:r>
            <a:endParaRPr lang="sv-SE" dirty="0"/>
          </a:p>
          <a:p>
            <a:pPr lvl="3"/>
            <a:r>
              <a:rPr lang="sv-SE" dirty="0"/>
              <a:t>Publikvärd</a:t>
            </a:r>
          </a:p>
          <a:p>
            <a:pPr lvl="2"/>
            <a:r>
              <a:rPr lang="sv-SE" dirty="0"/>
              <a:t>Tre till sekretariat</a:t>
            </a:r>
          </a:p>
          <a:p>
            <a:pPr lvl="3"/>
            <a:r>
              <a:rPr lang="sv-SE" dirty="0"/>
              <a:t>Klockan</a:t>
            </a:r>
          </a:p>
          <a:p>
            <a:pPr lvl="3"/>
            <a:r>
              <a:rPr lang="sv-SE" dirty="0"/>
              <a:t>IBIS-resultatrapportering</a:t>
            </a:r>
          </a:p>
          <a:p>
            <a:pPr lvl="3"/>
            <a:r>
              <a:rPr lang="sv-SE" dirty="0"/>
              <a:t>Speaker</a:t>
            </a:r>
          </a:p>
          <a:p>
            <a:pPr lvl="3"/>
            <a:endParaRPr dirty="0"/>
          </a:p>
          <a:p>
            <a:r>
              <a:rPr lang="sv-SE" dirty="0"/>
              <a:t>Filmning av matcher, någon mer än Aros som kan tänka sig göra det?</a:t>
            </a:r>
          </a:p>
          <a:p>
            <a:r>
              <a:rPr lang="sv-SE" dirty="0"/>
              <a:t>Lotter och försäljningar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Kommunikation med föräldrar och spelare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/>
              <a:t>Vi </a:t>
            </a:r>
            <a:r>
              <a:rPr dirty="0" err="1"/>
              <a:t>använder</a:t>
            </a:r>
            <a:r>
              <a:rPr lang="sv-SE" dirty="0"/>
              <a:t> endast</a:t>
            </a:r>
            <a:r>
              <a:rPr dirty="0"/>
              <a:t> </a:t>
            </a:r>
            <a:r>
              <a:rPr lang="sv-SE" dirty="0"/>
              <a:t>Laget.se </a:t>
            </a:r>
            <a:r>
              <a:rPr dirty="0"/>
              <a:t>för </a:t>
            </a:r>
            <a:r>
              <a:rPr dirty="0" err="1"/>
              <a:t>träningstider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information</a:t>
            </a:r>
            <a:r>
              <a:rPr lang="sv-SE" dirty="0"/>
              <a:t>. Ha på notiser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r>
              <a:rPr lang="sv-SE" dirty="0"/>
              <a:t>Viktigt att svara på kallelser</a:t>
            </a:r>
            <a:r>
              <a:rPr dirty="0"/>
              <a:t> </a:t>
            </a:r>
            <a:r>
              <a:rPr lang="sv-SE" dirty="0"/>
              <a:t>och hålla koll på sista anmälningsdag.</a:t>
            </a:r>
            <a:r>
              <a:rPr dirty="0"/>
              <a:t> </a:t>
            </a:r>
            <a:endParaRPr lang="sv-SE" dirty="0"/>
          </a:p>
          <a:p>
            <a:r>
              <a:rPr lang="sv-SE" dirty="0"/>
              <a:t>Skriv i gästboken om man inte kan komma på träning.</a:t>
            </a:r>
          </a:p>
          <a:p>
            <a:pPr lvl="1"/>
            <a:r>
              <a:rPr lang="sv-SE" dirty="0"/>
              <a:t>Vi läser allt, men svarar inte på </a:t>
            </a:r>
            <a:r>
              <a:rPr lang="sv-SE"/>
              <a:t>allt.</a:t>
            </a:r>
            <a:endParaRPr lang="sv-SE" dirty="0"/>
          </a:p>
          <a:p>
            <a:r>
              <a:rPr lang="sv-SE" dirty="0"/>
              <a:t>Domartillsättning</a:t>
            </a:r>
            <a:endParaRPr dirty="0"/>
          </a:p>
          <a:p>
            <a:r>
              <a:rPr dirty="0" err="1"/>
              <a:t>Kontakta</a:t>
            </a:r>
            <a:r>
              <a:rPr dirty="0"/>
              <a:t> </a:t>
            </a:r>
            <a:r>
              <a:rPr lang="sv-SE" dirty="0"/>
              <a:t>gärna oss</a:t>
            </a:r>
            <a:r>
              <a:rPr dirty="0"/>
              <a:t> vid </a:t>
            </a:r>
            <a:r>
              <a:rPr dirty="0" err="1"/>
              <a:t>frågor</a:t>
            </a:r>
            <a:r>
              <a:rPr dirty="0"/>
              <a:t> </a:t>
            </a:r>
            <a:r>
              <a:rPr dirty="0" err="1"/>
              <a:t>eller</a:t>
            </a:r>
            <a:r>
              <a:rPr dirty="0"/>
              <a:t> </a:t>
            </a:r>
            <a:r>
              <a:rPr dirty="0" err="1"/>
              <a:t>funderingar</a:t>
            </a:r>
            <a:endParaRPr lang="sv-SE"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Information om cup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568" y="1634837"/>
            <a:ext cx="10168128" cy="5043054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Cupansvarig Jenny Lundman</a:t>
            </a:r>
          </a:p>
          <a:p>
            <a:r>
              <a:rPr lang="sv-SE" dirty="0"/>
              <a:t>Linköping 4-6 april</a:t>
            </a:r>
          </a:p>
          <a:p>
            <a:r>
              <a:rPr lang="sv-SE" dirty="0"/>
              <a:t>Ett eller två lag?</a:t>
            </a:r>
          </a:p>
          <a:p>
            <a:pPr lvl="1"/>
            <a:r>
              <a:rPr lang="sv-SE" dirty="0"/>
              <a:t>Låna från yngre?</a:t>
            </a:r>
          </a:p>
          <a:p>
            <a:pPr lvl="1"/>
            <a:r>
              <a:rPr lang="sv-SE" dirty="0"/>
              <a:t>Låna från </a:t>
            </a:r>
            <a:r>
              <a:rPr lang="sv-SE" dirty="0" err="1"/>
              <a:t>Halna</a:t>
            </a:r>
            <a:r>
              <a:rPr lang="sv-SE" dirty="0"/>
              <a:t>?</a:t>
            </a:r>
          </a:p>
          <a:p>
            <a:r>
              <a:rPr lang="sv-SE" dirty="0"/>
              <a:t>Finansiering</a:t>
            </a:r>
            <a:r>
              <a:rPr dirty="0"/>
              <a:t> </a:t>
            </a:r>
            <a:endParaRPr lang="sv-SE" dirty="0"/>
          </a:p>
          <a:p>
            <a:pPr lvl="1"/>
            <a:r>
              <a:rPr lang="sv-SE" dirty="0"/>
              <a:t>Försäljningar </a:t>
            </a:r>
          </a:p>
          <a:p>
            <a:pPr lvl="2"/>
            <a:r>
              <a:rPr lang="sv-SE" dirty="0" err="1"/>
              <a:t>Newbody</a:t>
            </a:r>
            <a:r>
              <a:rPr lang="sv-SE" dirty="0"/>
              <a:t> 14 788:-</a:t>
            </a:r>
          </a:p>
          <a:p>
            <a:pPr lvl="2"/>
            <a:r>
              <a:rPr lang="sv-SE" dirty="0"/>
              <a:t>Bingolotter  3 500:-</a:t>
            </a:r>
          </a:p>
          <a:p>
            <a:pPr lvl="2"/>
            <a:r>
              <a:rPr lang="sv-SE" dirty="0"/>
              <a:t>VPC 9 875:-</a:t>
            </a:r>
          </a:p>
          <a:p>
            <a:pPr lvl="2"/>
            <a:r>
              <a:rPr lang="sv-SE" dirty="0"/>
              <a:t>Jobb 3 000:-</a:t>
            </a:r>
          </a:p>
          <a:p>
            <a:pPr lvl="1"/>
            <a:r>
              <a:rPr lang="sv-SE" dirty="0"/>
              <a:t>Lagkassan 36 212:-  Använda c:a 20 000 till cup? </a:t>
            </a:r>
          </a:p>
          <a:p>
            <a:pPr lvl="1"/>
            <a:r>
              <a:rPr lang="sv-SE" dirty="0"/>
              <a:t>Avgift att betala 700:- per spelare </a:t>
            </a:r>
          </a:p>
          <a:p>
            <a:r>
              <a:rPr lang="sv-SE" dirty="0"/>
              <a:t>Kostnad</a:t>
            </a:r>
          </a:p>
          <a:p>
            <a:pPr lvl="1"/>
            <a:r>
              <a:rPr lang="sv-SE" dirty="0"/>
              <a:t>C:a 38 000 </a:t>
            </a:r>
          </a:p>
          <a:p>
            <a:pPr marL="457200" lvl="1" indent="0">
              <a:buNone/>
            </a:pPr>
            <a:r>
              <a:rPr lang="sv-SE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68AD4C0-BED3-ADBA-817E-1C82A2FE5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13" y="386366"/>
            <a:ext cx="11333372" cy="621902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A672B-7D33-A16C-70E7-0EA3AE9AC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171C965-9AFB-C921-3828-7FE1E1038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19050"/>
            <a:ext cx="10715625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8466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 introduction to Agile and Scrum" id="{1E510FDB-62BC-E649-9D37-36CC77F679CB}" vid="{8C74EF7E-A256-8E4B-8170-9933E6A644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0D7697-8E53-4EA8-8CBB-9C19575257B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F0A252-5923-47A2-A53A-F9BF7290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AccentBoxVTI</Template>
  <TotalTime>435</TotalTime>
  <Words>268</Words>
  <Application>Microsoft Office PowerPoint</Application>
  <PresentationFormat>Bredbild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Calibri</vt:lpstr>
      <vt:lpstr>Wingdings</vt:lpstr>
      <vt:lpstr>AccentBoxVTI</vt:lpstr>
      <vt:lpstr>Föräldramöte  Lockerud F11/12 </vt:lpstr>
      <vt:lpstr>Välkomna till föräldramötet</vt:lpstr>
      <vt:lpstr>Tränings- och matchschema</vt:lpstr>
      <vt:lpstr>Förväntningar på spelare</vt:lpstr>
      <vt:lpstr>Förväntningar på föräldrar</vt:lpstr>
      <vt:lpstr>Kommunikation med föräldrar och spelare</vt:lpstr>
      <vt:lpstr>Information om cup</vt:lpstr>
      <vt:lpstr>PowerPoint-presentation</vt:lpstr>
      <vt:lpstr>PowerPoint-presentation</vt:lpstr>
      <vt:lpstr>PowerPoint-presentation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Khanh Le</dc:creator>
  <cp:lastModifiedBy>Anders Jerenvik</cp:lastModifiedBy>
  <cp:revision>10</cp:revision>
  <dcterms:created xsi:type="dcterms:W3CDTF">2024-01-09T22:49:57Z</dcterms:created>
  <dcterms:modified xsi:type="dcterms:W3CDTF">2025-02-06T13:07:07Z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