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58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60" userDrawn="1">
          <p15:clr>
            <a:srgbClr val="A4A3A4"/>
          </p15:clr>
        </p15:guide>
        <p15:guide id="2" pos="7392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6" y="77"/>
      </p:cViewPr>
      <p:guideLst>
        <p:guide pos="360"/>
        <p:guide pos="739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0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 Jerenvik" userId="a6139f97-9812-4e8f-8ca9-01f9ce8caa8d" providerId="ADAL" clId="{F5926CDF-F6CC-4B7F-BD7B-2C036C99A1F4}"/>
    <pc:docChg chg="undo custSel modSld">
      <pc:chgData name="Anders Jerenvik" userId="a6139f97-9812-4e8f-8ca9-01f9ce8caa8d" providerId="ADAL" clId="{F5926CDF-F6CC-4B7F-BD7B-2C036C99A1F4}" dt="2024-09-16T19:45:32.547" v="19" actId="20577"/>
      <pc:docMkLst>
        <pc:docMk/>
      </pc:docMkLst>
      <pc:sldChg chg="addSp delSp modSp mod modClrScheme chgLayout">
        <pc:chgData name="Anders Jerenvik" userId="a6139f97-9812-4e8f-8ca9-01f9ce8caa8d" providerId="ADAL" clId="{F5926CDF-F6CC-4B7F-BD7B-2C036C99A1F4}" dt="2024-09-16T19:45:32.547" v="19" actId="20577"/>
        <pc:sldMkLst>
          <pc:docMk/>
          <pc:sldMk cId="0" sldId="256"/>
        </pc:sldMkLst>
        <pc:spChg chg="mod">
          <ac:chgData name="Anders Jerenvik" userId="a6139f97-9812-4e8f-8ca9-01f9ce8caa8d" providerId="ADAL" clId="{F5926CDF-F6CC-4B7F-BD7B-2C036C99A1F4}" dt="2024-09-16T19:45:32.547" v="19" actId="20577"/>
          <ac:spMkLst>
            <pc:docMk/>
            <pc:sldMk cId="0" sldId="256"/>
            <ac:spMk id="2" creationId="{00000000-0000-0000-0000-000000000000}"/>
          </ac:spMkLst>
        </pc:spChg>
        <pc:spChg chg="add del mod">
          <ac:chgData name="Anders Jerenvik" userId="a6139f97-9812-4e8f-8ca9-01f9ce8caa8d" providerId="ADAL" clId="{F5926CDF-F6CC-4B7F-BD7B-2C036C99A1F4}" dt="2024-09-16T19:44:44.208" v="1" actId="26606"/>
          <ac:spMkLst>
            <pc:docMk/>
            <pc:sldMk cId="0" sldId="256"/>
            <ac:spMk id="12" creationId="{AC36B34D-C3CC-420D-5F39-EBDA86958A22}"/>
          </ac:spMkLst>
        </pc:spChg>
        <pc:spChg chg="add del mod">
          <ac:chgData name="Anders Jerenvik" userId="a6139f97-9812-4e8f-8ca9-01f9ce8caa8d" providerId="ADAL" clId="{F5926CDF-F6CC-4B7F-BD7B-2C036C99A1F4}" dt="2024-09-16T19:44:44.208" v="1" actId="26606"/>
          <ac:spMkLst>
            <pc:docMk/>
            <pc:sldMk cId="0" sldId="256"/>
            <ac:spMk id="14" creationId="{A0BBF8F9-D99C-2A67-C46D-A14FC7F2613C}"/>
          </ac:spMkLst>
        </pc:spChg>
        <pc:spChg chg="add del mod">
          <ac:chgData name="Anders Jerenvik" userId="a6139f97-9812-4e8f-8ca9-01f9ce8caa8d" providerId="ADAL" clId="{F5926CDF-F6CC-4B7F-BD7B-2C036C99A1F4}" dt="2024-09-16T19:44:44.208" v="1" actId="26606"/>
          <ac:spMkLst>
            <pc:docMk/>
            <pc:sldMk cId="0" sldId="256"/>
            <ac:spMk id="16" creationId="{31D8B643-F337-BDC1-B59D-1388A85429E6}"/>
          </ac:spMkLst>
        </pc:spChg>
        <pc:spChg chg="add del mod">
          <ac:chgData name="Anders Jerenvik" userId="a6139f97-9812-4e8f-8ca9-01f9ce8caa8d" providerId="ADAL" clId="{F5926CDF-F6CC-4B7F-BD7B-2C036C99A1F4}" dt="2024-09-16T19:44:44.208" v="1" actId="26606"/>
          <ac:spMkLst>
            <pc:docMk/>
            <pc:sldMk cId="0" sldId="256"/>
            <ac:spMk id="18" creationId="{412FDC35-3D20-0D7D-36F4-5E6E34BA1296}"/>
          </ac:spMkLst>
        </pc:spChg>
        <pc:spChg chg="add del mod">
          <ac:chgData name="Anders Jerenvik" userId="a6139f97-9812-4e8f-8ca9-01f9ce8caa8d" providerId="ADAL" clId="{F5926CDF-F6CC-4B7F-BD7B-2C036C99A1F4}" dt="2024-09-16T19:44:47.035" v="3" actId="26606"/>
          <ac:spMkLst>
            <pc:docMk/>
            <pc:sldMk cId="0" sldId="256"/>
            <ac:spMk id="20" creationId="{6783959F-7AD1-2A66-3205-B4090F7F3E30}"/>
          </ac:spMkLst>
        </pc:spChg>
        <pc:spChg chg="add del mod">
          <ac:chgData name="Anders Jerenvik" userId="a6139f97-9812-4e8f-8ca9-01f9ce8caa8d" providerId="ADAL" clId="{F5926CDF-F6CC-4B7F-BD7B-2C036C99A1F4}" dt="2024-09-16T19:44:47.035" v="3" actId="26606"/>
          <ac:spMkLst>
            <pc:docMk/>
            <pc:sldMk cId="0" sldId="256"/>
            <ac:spMk id="21" creationId="{52A28769-C0AF-512F-E40A-704D775B04D3}"/>
          </ac:spMkLst>
        </pc:spChg>
        <pc:spChg chg="add del mod">
          <ac:chgData name="Anders Jerenvik" userId="a6139f97-9812-4e8f-8ca9-01f9ce8caa8d" providerId="ADAL" clId="{F5926CDF-F6CC-4B7F-BD7B-2C036C99A1F4}" dt="2024-09-16T19:44:47.035" v="3" actId="26606"/>
          <ac:spMkLst>
            <pc:docMk/>
            <pc:sldMk cId="0" sldId="256"/>
            <ac:spMk id="22" creationId="{633E1E61-FF6C-54AC-6481-D3C9FF620383}"/>
          </ac:spMkLst>
        </pc:spChg>
        <pc:spChg chg="add del mod">
          <ac:chgData name="Anders Jerenvik" userId="a6139f97-9812-4e8f-8ca9-01f9ce8caa8d" providerId="ADAL" clId="{F5926CDF-F6CC-4B7F-BD7B-2C036C99A1F4}" dt="2024-09-16T19:44:47.035" v="3" actId="26606"/>
          <ac:spMkLst>
            <pc:docMk/>
            <pc:sldMk cId="0" sldId="256"/>
            <ac:spMk id="23" creationId="{FBABFBE0-6A6B-2243-69EF-3CBC49408313}"/>
          </ac:spMkLst>
        </pc:spChg>
        <pc:spChg chg="add del mod">
          <ac:chgData name="Anders Jerenvik" userId="a6139f97-9812-4e8f-8ca9-01f9ce8caa8d" providerId="ADAL" clId="{F5926CDF-F6CC-4B7F-BD7B-2C036C99A1F4}" dt="2024-09-16T19:44:47.035" v="3" actId="26606"/>
          <ac:spMkLst>
            <pc:docMk/>
            <pc:sldMk cId="0" sldId="256"/>
            <ac:spMk id="24" creationId="{6781891E-8427-131A-804A-FBD95383F9C6}"/>
          </ac:spMkLst>
        </pc:spChg>
        <pc:spChg chg="add del mod">
          <ac:chgData name="Anders Jerenvik" userId="a6139f97-9812-4e8f-8ca9-01f9ce8caa8d" providerId="ADAL" clId="{F5926CDF-F6CC-4B7F-BD7B-2C036C99A1F4}" dt="2024-09-16T19:44:47.035" v="3" actId="26606"/>
          <ac:spMkLst>
            <pc:docMk/>
            <pc:sldMk cId="0" sldId="256"/>
            <ac:spMk id="25" creationId="{9FDC7013-FE24-E20D-5A8C-8B155F469EC8}"/>
          </ac:spMkLst>
        </pc:spChg>
        <pc:spChg chg="add del mod">
          <ac:chgData name="Anders Jerenvik" userId="a6139f97-9812-4e8f-8ca9-01f9ce8caa8d" providerId="ADAL" clId="{F5926CDF-F6CC-4B7F-BD7B-2C036C99A1F4}" dt="2024-09-16T19:44:47.035" v="3" actId="26606"/>
          <ac:spMkLst>
            <pc:docMk/>
            <pc:sldMk cId="0" sldId="256"/>
            <ac:spMk id="26" creationId="{8CA83B98-C8AC-D470-BC9D-15FDF4B11C02}"/>
          </ac:spMkLst>
        </pc:spChg>
        <pc:spChg chg="add del mod">
          <ac:chgData name="Anders Jerenvik" userId="a6139f97-9812-4e8f-8ca9-01f9ce8caa8d" providerId="ADAL" clId="{F5926CDF-F6CC-4B7F-BD7B-2C036C99A1F4}" dt="2024-09-16T19:44:47.035" v="3" actId="26606"/>
          <ac:spMkLst>
            <pc:docMk/>
            <pc:sldMk cId="0" sldId="256"/>
            <ac:spMk id="27" creationId="{DEAD1F41-7B6D-AB0A-5C64-9D3BA92A0258}"/>
          </ac:spMkLst>
        </pc:spChg>
        <pc:spChg chg="add del mod">
          <ac:chgData name="Anders Jerenvik" userId="a6139f97-9812-4e8f-8ca9-01f9ce8caa8d" providerId="ADAL" clId="{F5926CDF-F6CC-4B7F-BD7B-2C036C99A1F4}" dt="2024-09-16T19:44:54.422" v="5" actId="26606"/>
          <ac:spMkLst>
            <pc:docMk/>
            <pc:sldMk cId="0" sldId="256"/>
            <ac:spMk id="29" creationId="{AC36B34D-C3CC-420D-5F39-EBDA86958A22}"/>
          </ac:spMkLst>
        </pc:spChg>
        <pc:spChg chg="add del mod">
          <ac:chgData name="Anders Jerenvik" userId="a6139f97-9812-4e8f-8ca9-01f9ce8caa8d" providerId="ADAL" clId="{F5926CDF-F6CC-4B7F-BD7B-2C036C99A1F4}" dt="2024-09-16T19:44:54.422" v="5" actId="26606"/>
          <ac:spMkLst>
            <pc:docMk/>
            <pc:sldMk cId="0" sldId="256"/>
            <ac:spMk id="30" creationId="{A0BBF8F9-D99C-2A67-C46D-A14FC7F2613C}"/>
          </ac:spMkLst>
        </pc:spChg>
        <pc:spChg chg="add del mod">
          <ac:chgData name="Anders Jerenvik" userId="a6139f97-9812-4e8f-8ca9-01f9ce8caa8d" providerId="ADAL" clId="{F5926CDF-F6CC-4B7F-BD7B-2C036C99A1F4}" dt="2024-09-16T19:44:54.422" v="5" actId="26606"/>
          <ac:spMkLst>
            <pc:docMk/>
            <pc:sldMk cId="0" sldId="256"/>
            <ac:spMk id="31" creationId="{31D8B643-F337-BDC1-B59D-1388A85429E6}"/>
          </ac:spMkLst>
        </pc:spChg>
        <pc:spChg chg="add del mod">
          <ac:chgData name="Anders Jerenvik" userId="a6139f97-9812-4e8f-8ca9-01f9ce8caa8d" providerId="ADAL" clId="{F5926CDF-F6CC-4B7F-BD7B-2C036C99A1F4}" dt="2024-09-16T19:44:54.422" v="5" actId="26606"/>
          <ac:spMkLst>
            <pc:docMk/>
            <pc:sldMk cId="0" sldId="256"/>
            <ac:spMk id="32" creationId="{412FDC35-3D20-0D7D-36F4-5E6E34BA1296}"/>
          </ac:spMkLst>
        </pc:spChg>
        <pc:picChg chg="mod">
          <ac:chgData name="Anders Jerenvik" userId="a6139f97-9812-4e8f-8ca9-01f9ce8caa8d" providerId="ADAL" clId="{F5926CDF-F6CC-4B7F-BD7B-2C036C99A1F4}" dt="2024-09-16T19:44:54.422" v="5" actId="26606"/>
          <ac:picMkLst>
            <pc:docMk/>
            <pc:sldMk cId="0" sldId="256"/>
            <ac:picMk id="7" creationId="{AD089307-ED84-73A7-6139-3966F483DFF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B018AA-DEA7-448F-AE2F-C3D13A0F02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87A71-96EB-4108-95A3-855A4C3601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47F05-0506-494A-8060-3F395B947DF9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5591A-E83D-4F8A-B064-12B29D3154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AF2308-535F-471C-9423-3467454C92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1E857-36B8-43F1-9D87-FE508167BC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31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C0A13-3F3D-45D4-B17C-1E0ACF36A6FB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AAAB6-A2C6-4A85-A3A1-98EFBA61C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52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C5C50C9-5CB7-4938-BEDF-DD2FC7529FA9}"/>
              </a:ext>
            </a:extLst>
          </p:cNvPr>
          <p:cNvSpPr/>
          <p:nvPr userDrawn="1"/>
        </p:nvSpPr>
        <p:spPr>
          <a:xfrm>
            <a:off x="1528762" y="1473243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1368" y="1664208"/>
            <a:ext cx="8586216" cy="2176272"/>
          </a:xfrm>
        </p:spPr>
        <p:txBody>
          <a:bodyPr anchor="ctr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7168" y="4142232"/>
            <a:ext cx="7223760" cy="6858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4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409575" y="633619"/>
            <a:ext cx="4927413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78408"/>
            <a:ext cx="4059936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59152"/>
            <a:ext cx="4059936" cy="342900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61120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43016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EDCB6-603C-4A22-80E6-232A6202452A}"/>
              </a:ext>
            </a:extLst>
          </p:cNvPr>
          <p:cNvSpPr/>
          <p:nvPr userDrawn="1"/>
        </p:nvSpPr>
        <p:spPr>
          <a:xfrm>
            <a:off x="877459" y="2121408"/>
            <a:ext cx="395865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843016" y="3108960"/>
            <a:ext cx="5989320" cy="305409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7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7324344" y="630936"/>
            <a:ext cx="4517136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0" y="978408"/>
            <a:ext cx="3721608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67328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1480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7260336" y="1179576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1480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5280B1-DD77-4ADB-A6FC-71309BCB66E1}"/>
              </a:ext>
            </a:extLst>
          </p:cNvPr>
          <p:cNvSpPr/>
          <p:nvPr userDrawn="1"/>
        </p:nvSpPr>
        <p:spPr>
          <a:xfrm>
            <a:off x="7792216" y="2185416"/>
            <a:ext cx="3683187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67328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0D33A8D-B0BB-4920-AAC4-6EE9952AA55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772400" y="3099816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FC2F80E1-DA5D-4EBA-BDBC-FFD24776ED0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772400" y="4215384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536A3E74-5D94-4FE5-A5F8-7DA032AD48A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772400" y="5321808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14">
            <a:extLst>
              <a:ext uri="{FF2B5EF4-FFF2-40B4-BE49-F238E27FC236}">
                <a16:creationId xmlns:a16="http://schemas.microsoft.com/office/drawing/2014/main" id="{A36D2011-9E99-44AA-8612-4EEBAAA5D03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772400" y="253288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4" name="Picture Placeholder 14">
            <a:extLst>
              <a:ext uri="{FF2B5EF4-FFF2-40B4-BE49-F238E27FC236}">
                <a16:creationId xmlns:a16="http://schemas.microsoft.com/office/drawing/2014/main" id="{80B0958E-0709-4604-ADAF-A6137275F31B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72400" y="363016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5" name="Picture Placeholder 14">
            <a:extLst>
              <a:ext uri="{FF2B5EF4-FFF2-40B4-BE49-F238E27FC236}">
                <a16:creationId xmlns:a16="http://schemas.microsoft.com/office/drawing/2014/main" id="{F4A09204-1398-472F-B713-0AD4918877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772400" y="4754880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439343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94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77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224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24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064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4064" y="3355848"/>
            <a:ext cx="6272784" cy="2825496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41648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C47E32-D289-4A1B-A3C7-A355CD5572E8}"/>
              </a:ext>
            </a:extLst>
          </p:cNvPr>
          <p:cNvSpPr/>
          <p:nvPr userDrawn="1"/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603504"/>
            <a:ext cx="4050792" cy="5577840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58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72784" cy="2825496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05272" y="6356350"/>
            <a:ext cx="128016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850392" y="36576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80960" y="4352544"/>
            <a:ext cx="4507992" cy="250545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680960" y="0"/>
            <a:ext cx="4507992" cy="412394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FA3CC7-31ED-4E5A-87A6-AA1D8F4251FC}"/>
              </a:ext>
            </a:extLst>
          </p:cNvPr>
          <p:cNvSpPr/>
          <p:nvPr userDrawn="1"/>
        </p:nvSpPr>
        <p:spPr>
          <a:xfrm>
            <a:off x="621792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7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541A812-4D3F-4D65-BA64-BA64E37F2C1D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7013448" cy="2990088"/>
          </a:xfrm>
        </p:spPr>
        <p:txBody>
          <a:bodyPr anchor="ctr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13648" y="1938528"/>
            <a:ext cx="2688336" cy="2990088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16BBE9-8A9C-450B-A235-677945C7ED44}"/>
              </a:ext>
            </a:extLst>
          </p:cNvPr>
          <p:cNvSpPr/>
          <p:nvPr userDrawn="1"/>
        </p:nvSpPr>
        <p:spPr>
          <a:xfrm>
            <a:off x="609084" y="2965074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55E7BF-3629-4C02-98DF-CFC1C93CE036}"/>
              </a:ext>
            </a:extLst>
          </p:cNvPr>
          <p:cNvSpPr/>
          <p:nvPr userDrawn="1"/>
        </p:nvSpPr>
        <p:spPr>
          <a:xfrm rot="5400000">
            <a:off x="7360539" y="3424428"/>
            <a:ext cx="210312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354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01852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6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673635DF-99E4-4A0C-A272-D9FF87695DE7}"/>
              </a:ext>
            </a:extLst>
          </p:cNvPr>
          <p:cNvSpPr/>
          <p:nvPr userDrawn="1"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90C76F-6331-4485-AA5B-D61483481F68}"/>
              </a:ext>
            </a:extLst>
          </p:cNvPr>
          <p:cNvSpPr/>
          <p:nvPr userDrawn="1"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B2BA4C-9ADA-41DB-B758-9E3CFECD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0957ADB-410A-48BE-AA95-3A708314B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112591B-8032-4FDF-9B26-8F505642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52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2F4163-FF9F-453F-99BB-82B8FDB0A1F9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2239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7607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84555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763C05-47FB-4725-A20D-066889246220}"/>
              </a:ext>
            </a:extLst>
          </p:cNvPr>
          <p:cNvSpPr/>
          <p:nvPr userDrawn="1"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9EDC39EC-C00D-4DE8-8828-E0E5AD57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2" name="Picture Placeholder 14">
            <a:extLst>
              <a:ext uri="{FF2B5EF4-FFF2-40B4-BE49-F238E27FC236}">
                <a16:creationId xmlns:a16="http://schemas.microsoft.com/office/drawing/2014/main" id="{AC393A50-B0FA-44B0-850A-6E748DECA20A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299923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33" name="Picture Placeholder 14">
            <a:extLst>
              <a:ext uri="{FF2B5EF4-FFF2-40B4-BE49-F238E27FC236}">
                <a16:creationId xmlns:a16="http://schemas.microsoft.com/office/drawing/2014/main" id="{C19D18E3-AE27-4902-A5E1-1E388C8CA88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26871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C4A1E4D4-19E0-496B-BBAF-99A720781C00}"/>
              </a:ext>
            </a:extLst>
          </p:cNvPr>
          <p:cNvSpPr>
            <a:spLocks noGrp="1"/>
          </p:cNvSpPr>
          <p:nvPr>
            <p:ph type="dt" sz="half" idx="32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0281C10-EAAA-4F45-8CC9-87F9F9116C21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89175D6-43FD-42A2-8595-893FC3BFCDF6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Text Placeholder 35">
            <a:extLst>
              <a:ext uri="{FF2B5EF4-FFF2-40B4-BE49-F238E27FC236}">
                <a16:creationId xmlns:a16="http://schemas.microsoft.com/office/drawing/2014/main" id="{28F74B10-F76D-4BBB-A284-01D5A0DF8BC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43153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8" name="Text Placeholder 35">
            <a:extLst>
              <a:ext uri="{FF2B5EF4-FFF2-40B4-BE49-F238E27FC236}">
                <a16:creationId xmlns:a16="http://schemas.microsoft.com/office/drawing/2014/main" id="{BD245DC2-6D7B-4AEE-B8EE-0D0E473AFFF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84555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9" name="Text Placeholder 35">
            <a:extLst>
              <a:ext uri="{FF2B5EF4-FFF2-40B4-BE49-F238E27FC236}">
                <a16:creationId xmlns:a16="http://schemas.microsoft.com/office/drawing/2014/main" id="{28069EAF-8C82-49CC-8A38-2ACAD26F7DE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026871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DAA3B1CD-59B3-4B73-B91A-88CED1D8FDD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94360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C1FED6B0-DEB7-46E3-8038-FE6788AC24A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00837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3151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3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3203688"/>
            <a:ext cx="3291840" cy="2968512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0799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0799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CE04853A-B5A7-418B-B49F-E718136614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3991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D08E5547-BBB9-4D87-A012-6BC6B133086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3991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6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13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30" r:id="rId2"/>
    <p:sldLayoutId id="2147483731" r:id="rId3"/>
    <p:sldLayoutId id="2147483723" r:id="rId4"/>
    <p:sldLayoutId id="2147483722" r:id="rId5"/>
    <p:sldLayoutId id="2147483732" r:id="rId6"/>
    <p:sldLayoutId id="2147483736" r:id="rId7"/>
    <p:sldLayoutId id="2147483725" r:id="rId8"/>
    <p:sldLayoutId id="2147483733" r:id="rId9"/>
    <p:sldLayoutId id="2147483734" r:id="rId10"/>
    <p:sldLayoutId id="2147483735" r:id="rId11"/>
    <p:sldLayoutId id="2147483726" r:id="rId12"/>
    <p:sldLayoutId id="2147483727" r:id="rId13"/>
    <p:sldLayoutId id="2147483728" r:id="rId14"/>
    <p:sldLayoutId id="2147483729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Föräldramöte</a:t>
            </a:r>
            <a:r>
              <a:rPr dirty="0"/>
              <a:t> </a:t>
            </a:r>
            <a:r>
              <a:rPr dirty="0" err="1"/>
              <a:t>Innebandy</a:t>
            </a:r>
            <a:br>
              <a:rPr lang="sv-SE" dirty="0"/>
            </a:br>
            <a:endParaRPr dirty="0"/>
          </a:p>
        </p:txBody>
      </p:sp>
      <p:pic>
        <p:nvPicPr>
          <p:cNvPr id="7" name="Bildobjekt 6" descr="En bild som visar text, Grafik, grafisk design, Teckensnitt&#10;&#10;Automatiskt genererad beskrivning">
            <a:extLst>
              <a:ext uri="{FF2B5EF4-FFF2-40B4-BE49-F238E27FC236}">
                <a16:creationId xmlns:a16="http://schemas.microsoft.com/office/drawing/2014/main" id="{AD089307-ED84-73A7-6139-3966F483DF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671" y="405997"/>
            <a:ext cx="1362075" cy="21621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Välkomna till föräldramötet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Introduktion</a:t>
            </a:r>
            <a:r>
              <a:rPr dirty="0"/>
              <a:t> av </a:t>
            </a:r>
            <a:r>
              <a:rPr dirty="0" err="1"/>
              <a:t>tränare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ledarteam</a:t>
            </a:r>
            <a:r>
              <a:rPr dirty="0"/>
              <a:t> </a:t>
            </a:r>
          </a:p>
          <a:p>
            <a:r>
              <a:rPr dirty="0" err="1"/>
              <a:t>Kort</a:t>
            </a:r>
            <a:r>
              <a:rPr dirty="0"/>
              <a:t> om </a:t>
            </a:r>
            <a:r>
              <a:rPr dirty="0" err="1"/>
              <a:t>dagens</a:t>
            </a:r>
            <a:r>
              <a:rPr dirty="0"/>
              <a:t> agenda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Tränings- och matchschema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dirty="0" err="1"/>
              <a:t>Genomgång</a:t>
            </a:r>
            <a:r>
              <a:rPr dirty="0"/>
              <a:t> av </a:t>
            </a:r>
            <a:r>
              <a:rPr dirty="0" err="1"/>
              <a:t>veckoschema</a:t>
            </a:r>
            <a:r>
              <a:rPr dirty="0"/>
              <a:t> för </a:t>
            </a:r>
            <a:r>
              <a:rPr dirty="0" err="1"/>
              <a:t>träningar</a:t>
            </a:r>
            <a:r>
              <a:rPr dirty="0"/>
              <a:t> </a:t>
            </a:r>
            <a:endParaRPr lang="sv-SE" dirty="0"/>
          </a:p>
          <a:p>
            <a:pPr lvl="1"/>
            <a:r>
              <a:rPr lang="sv-SE" dirty="0"/>
              <a:t>Måndag 17-18:15</a:t>
            </a:r>
          </a:p>
          <a:p>
            <a:pPr lvl="1"/>
            <a:r>
              <a:rPr lang="sv-SE" dirty="0"/>
              <a:t>Tisdag 18:45-20:45?</a:t>
            </a:r>
          </a:p>
          <a:p>
            <a:pPr lvl="1"/>
            <a:r>
              <a:rPr lang="sv-SE" dirty="0"/>
              <a:t>Onsdag 18:15-19:30</a:t>
            </a:r>
          </a:p>
          <a:p>
            <a:pPr lvl="1"/>
            <a:r>
              <a:rPr lang="sv-SE" dirty="0"/>
              <a:t>Torsdag 16:15 Högstadieträning</a:t>
            </a:r>
            <a:endParaRPr dirty="0"/>
          </a:p>
          <a:p>
            <a:r>
              <a:rPr dirty="0"/>
              <a:t>Information om </a:t>
            </a:r>
            <a:r>
              <a:rPr dirty="0" err="1"/>
              <a:t>kommande</a:t>
            </a:r>
            <a:r>
              <a:rPr dirty="0"/>
              <a:t> matcher</a:t>
            </a:r>
            <a:endParaRPr lang="sv-SE" dirty="0"/>
          </a:p>
          <a:p>
            <a:pPr lvl="1"/>
            <a:r>
              <a:rPr lang="sv-SE" dirty="0"/>
              <a:t>Två serier</a:t>
            </a:r>
          </a:p>
          <a:p>
            <a:pPr lvl="2"/>
            <a:r>
              <a:rPr lang="sv-SE" dirty="0"/>
              <a:t>Båda röd nivå</a:t>
            </a:r>
          </a:p>
          <a:p>
            <a:pPr lvl="2"/>
            <a:r>
              <a:rPr lang="sv-SE" dirty="0"/>
              <a:t>32 matcher totalt</a:t>
            </a:r>
          </a:p>
          <a:p>
            <a:pPr marL="914400" lvl="2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Förväntningar på spelare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Delta </a:t>
            </a:r>
            <a:r>
              <a:rPr dirty="0" err="1"/>
              <a:t>regelbundet</a:t>
            </a:r>
            <a:r>
              <a:rPr dirty="0"/>
              <a:t> på </a:t>
            </a:r>
            <a:r>
              <a:rPr dirty="0" err="1"/>
              <a:t>träningar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matcher </a:t>
            </a:r>
          </a:p>
          <a:p>
            <a:r>
              <a:rPr dirty="0"/>
              <a:t>Visa </a:t>
            </a:r>
            <a:r>
              <a:rPr dirty="0" err="1"/>
              <a:t>respekt</a:t>
            </a:r>
            <a:r>
              <a:rPr dirty="0"/>
              <a:t> för </a:t>
            </a:r>
            <a:r>
              <a:rPr dirty="0" err="1"/>
              <a:t>lagkamrater</a:t>
            </a:r>
            <a:r>
              <a:rPr lang="sv-SE" dirty="0"/>
              <a:t>, motståndare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tränare</a:t>
            </a:r>
            <a:r>
              <a:rPr dirty="0"/>
              <a:t> </a:t>
            </a:r>
            <a:endParaRPr lang="sv-SE" dirty="0"/>
          </a:p>
          <a:p>
            <a:r>
              <a:rPr lang="sv-SE" dirty="0"/>
              <a:t>Följa regler som gruppen sätter upp tillsammans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Förväntningar på föräldrar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Arenaansvariga och</a:t>
            </a:r>
            <a:r>
              <a:rPr dirty="0"/>
              <a:t> </a:t>
            </a:r>
            <a:r>
              <a:rPr lang="sv-SE" dirty="0"/>
              <a:t>Damlagsmatcher</a:t>
            </a:r>
          </a:p>
          <a:p>
            <a:r>
              <a:rPr lang="sv-SE" dirty="0"/>
              <a:t>Ungdomsgruppen</a:t>
            </a:r>
          </a:p>
          <a:p>
            <a:pPr lvl="1"/>
            <a:r>
              <a:rPr lang="sv-SE" dirty="0"/>
              <a:t>Två personer</a:t>
            </a:r>
          </a:p>
          <a:p>
            <a:pPr lvl="2"/>
            <a:r>
              <a:rPr lang="sv-SE" dirty="0"/>
              <a:t>Administration – Petra Aro</a:t>
            </a:r>
          </a:p>
          <a:p>
            <a:pPr lvl="2"/>
            <a:r>
              <a:rPr lang="sv-SE" dirty="0"/>
              <a:t>Evenemang - ? </a:t>
            </a:r>
            <a:endParaRPr dirty="0"/>
          </a:p>
          <a:p>
            <a:r>
              <a:rPr dirty="0" err="1"/>
              <a:t>Hjälpa</a:t>
            </a:r>
            <a:r>
              <a:rPr dirty="0"/>
              <a:t> till vi</a:t>
            </a:r>
            <a:r>
              <a:rPr lang="sv-SE" dirty="0"/>
              <a:t>d matcher</a:t>
            </a:r>
            <a:r>
              <a:rPr dirty="0"/>
              <a:t> med </a:t>
            </a:r>
            <a:r>
              <a:rPr dirty="0" err="1"/>
              <a:t>skjuts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arrangemang</a:t>
            </a:r>
            <a:endParaRPr lang="sv-SE" dirty="0"/>
          </a:p>
          <a:p>
            <a:pPr lvl="1"/>
            <a:r>
              <a:rPr lang="sv-SE" dirty="0"/>
              <a:t>Hemmamatcher</a:t>
            </a:r>
          </a:p>
          <a:p>
            <a:pPr lvl="2"/>
            <a:r>
              <a:rPr lang="sv-SE" dirty="0"/>
              <a:t>En ”matchvärd”</a:t>
            </a:r>
          </a:p>
          <a:p>
            <a:pPr lvl="3"/>
            <a:r>
              <a:rPr lang="sv-SE" dirty="0" err="1"/>
              <a:t>Domarvärd</a:t>
            </a:r>
            <a:endParaRPr lang="sv-SE" dirty="0"/>
          </a:p>
          <a:p>
            <a:pPr lvl="3"/>
            <a:r>
              <a:rPr lang="sv-SE" dirty="0"/>
              <a:t>Publikvärd</a:t>
            </a:r>
          </a:p>
          <a:p>
            <a:pPr lvl="2"/>
            <a:r>
              <a:rPr lang="sv-SE" dirty="0"/>
              <a:t>Tre till sekretariat</a:t>
            </a:r>
          </a:p>
          <a:p>
            <a:pPr lvl="3"/>
            <a:r>
              <a:rPr lang="sv-SE" dirty="0"/>
              <a:t>Klockan</a:t>
            </a:r>
          </a:p>
          <a:p>
            <a:pPr lvl="3"/>
            <a:r>
              <a:rPr lang="sv-SE" dirty="0"/>
              <a:t>IBIS-resultatrapportering</a:t>
            </a:r>
          </a:p>
          <a:p>
            <a:pPr lvl="3"/>
            <a:r>
              <a:rPr lang="sv-SE" dirty="0"/>
              <a:t>Speaker</a:t>
            </a:r>
            <a:r>
              <a:rPr dirty="0"/>
              <a:t> </a:t>
            </a:r>
            <a:endParaRPr lang="sv-SE" dirty="0"/>
          </a:p>
          <a:p>
            <a:pPr lvl="3"/>
            <a:endParaRPr lang="sv-SE" dirty="0"/>
          </a:p>
          <a:p>
            <a:pPr lvl="3"/>
            <a:endParaRPr dirty="0"/>
          </a:p>
          <a:p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Information om cuper och resor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Cupansvarig Jenny Lundman</a:t>
            </a:r>
          </a:p>
          <a:p>
            <a:r>
              <a:rPr lang="sv-SE" dirty="0"/>
              <a:t>C</a:t>
            </a:r>
            <a:r>
              <a:rPr dirty="0" err="1"/>
              <a:t>uper</a:t>
            </a:r>
            <a:r>
              <a:rPr dirty="0"/>
              <a:t> under </a:t>
            </a:r>
            <a:r>
              <a:rPr dirty="0" err="1"/>
              <a:t>säsongen</a:t>
            </a:r>
            <a:endParaRPr lang="sv-SE" dirty="0"/>
          </a:p>
          <a:p>
            <a:r>
              <a:rPr lang="sv-SE" dirty="0"/>
              <a:t>Finansiering</a:t>
            </a:r>
            <a:r>
              <a:rPr dirty="0"/>
              <a:t> </a:t>
            </a:r>
            <a:endParaRPr lang="sv-SE" dirty="0"/>
          </a:p>
          <a:p>
            <a:pPr lvl="1"/>
            <a:r>
              <a:rPr lang="sv-SE" dirty="0"/>
              <a:t>Sälja saker?</a:t>
            </a:r>
          </a:p>
          <a:p>
            <a:pPr lvl="1"/>
            <a:r>
              <a:rPr lang="sv-SE" dirty="0"/>
              <a:t>Betala själva?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Kommunikation med föräldrar och spelare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/>
              <a:t>Vi </a:t>
            </a:r>
            <a:r>
              <a:rPr dirty="0" err="1"/>
              <a:t>använder</a:t>
            </a:r>
            <a:r>
              <a:rPr lang="sv-SE" dirty="0"/>
              <a:t> endast</a:t>
            </a:r>
            <a:r>
              <a:rPr dirty="0"/>
              <a:t> </a:t>
            </a:r>
            <a:r>
              <a:rPr lang="sv-SE" dirty="0"/>
              <a:t>Laget.se </a:t>
            </a:r>
            <a:r>
              <a:rPr dirty="0"/>
              <a:t>för </a:t>
            </a:r>
            <a:r>
              <a:rPr dirty="0" err="1"/>
              <a:t>träningstider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information</a:t>
            </a:r>
            <a:r>
              <a:rPr lang="sv-SE" dirty="0"/>
              <a:t>. Ha på notiser</a:t>
            </a:r>
            <a:r>
              <a:rPr lang="sv-SE" dirty="0">
                <a:sym typeface="Wingdings" panose="05000000000000000000" pitchFamily="2" charset="2"/>
              </a:rPr>
              <a:t></a:t>
            </a:r>
            <a:endParaRPr lang="sv-SE" dirty="0"/>
          </a:p>
          <a:p>
            <a:r>
              <a:rPr lang="sv-SE" dirty="0"/>
              <a:t>Viktigt att svara på kallelser</a:t>
            </a:r>
            <a:r>
              <a:rPr dirty="0"/>
              <a:t> </a:t>
            </a:r>
            <a:r>
              <a:rPr lang="sv-SE" dirty="0"/>
              <a:t>och hålla koll på sista anmälningsdag.</a:t>
            </a:r>
            <a:r>
              <a:rPr dirty="0"/>
              <a:t> </a:t>
            </a:r>
            <a:endParaRPr lang="sv-SE" dirty="0"/>
          </a:p>
          <a:p>
            <a:r>
              <a:rPr lang="sv-SE" dirty="0"/>
              <a:t>Skriv i gästboken om man inte kan komma på träning</a:t>
            </a:r>
            <a:endParaRPr dirty="0"/>
          </a:p>
          <a:p>
            <a:r>
              <a:rPr dirty="0" err="1"/>
              <a:t>Kontakta</a:t>
            </a:r>
            <a:r>
              <a:rPr dirty="0"/>
              <a:t> </a:t>
            </a:r>
            <a:r>
              <a:rPr lang="sv-SE" dirty="0"/>
              <a:t>gärna oss</a:t>
            </a:r>
            <a:r>
              <a:rPr dirty="0"/>
              <a:t> vid </a:t>
            </a:r>
            <a:r>
              <a:rPr dirty="0" err="1"/>
              <a:t>frågor</a:t>
            </a:r>
            <a:r>
              <a:rPr dirty="0"/>
              <a:t> </a:t>
            </a:r>
            <a:r>
              <a:rPr dirty="0" err="1"/>
              <a:t>eller</a:t>
            </a:r>
            <a:r>
              <a:rPr dirty="0"/>
              <a:t> </a:t>
            </a:r>
            <a:r>
              <a:rPr dirty="0" err="1"/>
              <a:t>funderingar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VPC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Speldagar 6:e och 13:e </a:t>
            </a:r>
          </a:p>
          <a:p>
            <a:r>
              <a:rPr lang="sv-SE" dirty="0"/>
              <a:t>Arbetsdag 6:e</a:t>
            </a:r>
          </a:p>
          <a:p>
            <a:r>
              <a:rPr lang="sv-SE" dirty="0"/>
              <a:t>Arbetsschema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</a:t>
            </a:r>
            <a:r>
              <a:rPr dirty="0"/>
              <a:t> </a:t>
            </a:r>
            <a:r>
              <a:rPr dirty="0" err="1"/>
              <a:t>frågor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Klubbkväll i morgon 17-20	</a:t>
            </a:r>
            <a:endParaRPr dirty="0"/>
          </a:p>
          <a:p>
            <a:r>
              <a:rPr dirty="0"/>
              <a:t>Tack för </a:t>
            </a:r>
            <a:r>
              <a:rPr dirty="0" err="1"/>
              <a:t>ert</a:t>
            </a:r>
            <a:r>
              <a:rPr dirty="0"/>
              <a:t> </a:t>
            </a:r>
            <a:r>
              <a:rPr dirty="0" err="1"/>
              <a:t>deltagande</a:t>
            </a:r>
            <a:r>
              <a:rPr lang="sv-SE" dirty="0"/>
              <a:t>, ni är superviktiga!!</a:t>
            </a:r>
            <a:r>
              <a:rPr dirty="0"/>
              <a:t>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 introduction to Agile and Scrum" id="{1E510FDB-62BC-E649-9D37-36CC77F679CB}" vid="{8C74EF7E-A256-8E4B-8170-9933E6A644C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0D7697-8E53-4EA8-8CBB-9C19575257B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B927DC71-2909-427C-BDB0-3E47E21015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F0A252-5923-47A2-A53A-F9BF729089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AccentBoxVTI</Template>
  <TotalTime>68</TotalTime>
  <Words>206</Words>
  <Application>Microsoft Office PowerPoint</Application>
  <PresentationFormat>Bredbild</PresentationFormat>
  <Paragraphs>53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Avenir Next LT Pro</vt:lpstr>
      <vt:lpstr>Calibri</vt:lpstr>
      <vt:lpstr>Wingdings</vt:lpstr>
      <vt:lpstr>AccentBoxVTI</vt:lpstr>
      <vt:lpstr>Föräldramöte Innebandy </vt:lpstr>
      <vt:lpstr>Välkomna till föräldramötet</vt:lpstr>
      <vt:lpstr>Tränings- och matchschema</vt:lpstr>
      <vt:lpstr>Förväntningar på spelare</vt:lpstr>
      <vt:lpstr>Förväntningar på föräldrar</vt:lpstr>
      <vt:lpstr>Information om cuper och resor</vt:lpstr>
      <vt:lpstr>Kommunikation med föräldrar och spelare</vt:lpstr>
      <vt:lpstr>VPC</vt:lpstr>
      <vt:lpstr>Övriga frågor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Khanh Le</dc:creator>
  <cp:lastModifiedBy>Anders Jerenvik</cp:lastModifiedBy>
  <cp:revision>2</cp:revision>
  <dcterms:created xsi:type="dcterms:W3CDTF">2024-01-09T22:49:57Z</dcterms:created>
  <dcterms:modified xsi:type="dcterms:W3CDTF">2024-09-16T19:45:41Z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