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65" r:id="rId3"/>
    <p:sldId id="257" r:id="rId4"/>
    <p:sldId id="258" r:id="rId5"/>
    <p:sldId id="263" r:id="rId6"/>
    <p:sldId id="259" r:id="rId7"/>
    <p:sldId id="262" r:id="rId8"/>
    <p:sldId id="261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2B929-01E7-477B-91E1-D18EE30B9704}" v="18" dt="2024-04-11T19:23:02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ob gustavsson" userId="ef9e64b9ff1a11a7" providerId="LiveId" clId="{0CB2B929-01E7-477B-91E1-D18EE30B9704}"/>
    <pc:docChg chg="undo custSel addSld modSld">
      <pc:chgData name="jakob gustavsson" userId="ef9e64b9ff1a11a7" providerId="LiveId" clId="{0CB2B929-01E7-477B-91E1-D18EE30B9704}" dt="2024-04-13T11:22:58.059" v="164" actId="20577"/>
      <pc:docMkLst>
        <pc:docMk/>
      </pc:docMkLst>
      <pc:sldChg chg="delSp modAnim delDesignElem">
        <pc:chgData name="jakob gustavsson" userId="ef9e64b9ff1a11a7" providerId="LiveId" clId="{0CB2B929-01E7-477B-91E1-D18EE30B9704}" dt="2024-04-10T17:24:05.636" v="56"/>
        <pc:sldMkLst>
          <pc:docMk/>
          <pc:sldMk cId="309842771" sldId="256"/>
        </pc:sldMkLst>
        <pc:spChg chg="del">
          <ac:chgData name="jakob gustavsson" userId="ef9e64b9ff1a11a7" providerId="LiveId" clId="{0CB2B929-01E7-477B-91E1-D18EE30B9704}" dt="2024-04-10T17:19:58.144" v="33"/>
          <ac:spMkLst>
            <pc:docMk/>
            <pc:sldMk cId="309842771" sldId="256"/>
            <ac:spMk id="24" creationId="{09A1C012-8297-4361-ACE8-A2509FB18911}"/>
          </ac:spMkLst>
        </pc:spChg>
        <pc:spChg chg="del">
          <ac:chgData name="jakob gustavsson" userId="ef9e64b9ff1a11a7" providerId="LiveId" clId="{0CB2B929-01E7-477B-91E1-D18EE30B9704}" dt="2024-04-10T17:19:58.144" v="33"/>
          <ac:spMkLst>
            <pc:docMk/>
            <pc:sldMk cId="309842771" sldId="256"/>
            <ac:spMk id="25" creationId="{4AA13AD3-0A4F-475A-BEBB-DEEFF5C096C3}"/>
          </ac:spMkLst>
        </pc:spChg>
      </pc:sldChg>
      <pc:sldChg chg="modSp mod modAnim">
        <pc:chgData name="jakob gustavsson" userId="ef9e64b9ff1a11a7" providerId="LiveId" clId="{0CB2B929-01E7-477B-91E1-D18EE30B9704}" dt="2024-04-13T11:22:58.059" v="164" actId="20577"/>
        <pc:sldMkLst>
          <pc:docMk/>
          <pc:sldMk cId="774075717" sldId="257"/>
        </pc:sldMkLst>
        <pc:spChg chg="mod">
          <ac:chgData name="jakob gustavsson" userId="ef9e64b9ff1a11a7" providerId="LiveId" clId="{0CB2B929-01E7-477B-91E1-D18EE30B9704}" dt="2024-04-13T11:22:58.059" v="164" actId="20577"/>
          <ac:spMkLst>
            <pc:docMk/>
            <pc:sldMk cId="774075717" sldId="257"/>
            <ac:spMk id="6" creationId="{20675AE8-32EA-0A57-78BB-B64AD45F8036}"/>
          </ac:spMkLst>
        </pc:spChg>
      </pc:sldChg>
      <pc:sldChg chg="modSp mod">
        <pc:chgData name="jakob gustavsson" userId="ef9e64b9ff1a11a7" providerId="LiveId" clId="{0CB2B929-01E7-477B-91E1-D18EE30B9704}" dt="2024-04-11T19:21:39.142" v="113" actId="20577"/>
        <pc:sldMkLst>
          <pc:docMk/>
          <pc:sldMk cId="1551859855" sldId="258"/>
        </pc:sldMkLst>
        <pc:spChg chg="mod">
          <ac:chgData name="jakob gustavsson" userId="ef9e64b9ff1a11a7" providerId="LiveId" clId="{0CB2B929-01E7-477B-91E1-D18EE30B9704}" dt="2024-04-10T17:19:58.144" v="33"/>
          <ac:spMkLst>
            <pc:docMk/>
            <pc:sldMk cId="1551859855" sldId="258"/>
            <ac:spMk id="4" creationId="{18EE6638-6684-1173-144B-B5101C59187D}"/>
          </ac:spMkLst>
        </pc:spChg>
        <pc:spChg chg="mod">
          <ac:chgData name="jakob gustavsson" userId="ef9e64b9ff1a11a7" providerId="LiveId" clId="{0CB2B929-01E7-477B-91E1-D18EE30B9704}" dt="2024-04-11T19:21:39.142" v="113" actId="20577"/>
          <ac:spMkLst>
            <pc:docMk/>
            <pc:sldMk cId="1551859855" sldId="258"/>
            <ac:spMk id="5" creationId="{47978BDB-86FE-FD93-BD49-C08D0D40D57A}"/>
          </ac:spMkLst>
        </pc:spChg>
        <pc:spChg chg="mod">
          <ac:chgData name="jakob gustavsson" userId="ef9e64b9ff1a11a7" providerId="LiveId" clId="{0CB2B929-01E7-477B-91E1-D18EE30B9704}" dt="2024-04-10T17:19:58.508" v="35" actId="27636"/>
          <ac:spMkLst>
            <pc:docMk/>
            <pc:sldMk cId="1551859855" sldId="258"/>
            <ac:spMk id="6" creationId="{B3E85365-8305-CC95-C8E1-22200934DC20}"/>
          </ac:spMkLst>
        </pc:spChg>
      </pc:sldChg>
      <pc:sldChg chg="modSp mod">
        <pc:chgData name="jakob gustavsson" userId="ef9e64b9ff1a11a7" providerId="LiveId" clId="{0CB2B929-01E7-477B-91E1-D18EE30B9704}" dt="2024-04-11T19:23:02.881" v="115"/>
        <pc:sldMkLst>
          <pc:docMk/>
          <pc:sldMk cId="1321208362" sldId="259"/>
        </pc:sldMkLst>
        <pc:spChg chg="mod">
          <ac:chgData name="jakob gustavsson" userId="ef9e64b9ff1a11a7" providerId="LiveId" clId="{0CB2B929-01E7-477B-91E1-D18EE30B9704}" dt="2024-04-10T17:19:58.144" v="33"/>
          <ac:spMkLst>
            <pc:docMk/>
            <pc:sldMk cId="1321208362" sldId="259"/>
            <ac:spMk id="2" creationId="{5D4BB5FB-EFF6-9B27-22D3-1B91B16C5732}"/>
          </ac:spMkLst>
        </pc:spChg>
        <pc:spChg chg="mod">
          <ac:chgData name="jakob gustavsson" userId="ef9e64b9ff1a11a7" providerId="LiveId" clId="{0CB2B929-01E7-477B-91E1-D18EE30B9704}" dt="2024-04-11T19:23:02.881" v="115"/>
          <ac:spMkLst>
            <pc:docMk/>
            <pc:sldMk cId="1321208362" sldId="259"/>
            <ac:spMk id="3" creationId="{087D9D82-4238-42D8-E120-8D4785E1BE64}"/>
          </ac:spMkLst>
        </pc:spChg>
        <pc:spChg chg="mod">
          <ac:chgData name="jakob gustavsson" userId="ef9e64b9ff1a11a7" providerId="LiveId" clId="{0CB2B929-01E7-477B-91E1-D18EE30B9704}" dt="2024-04-10T17:19:58.524" v="37" actId="27636"/>
          <ac:spMkLst>
            <pc:docMk/>
            <pc:sldMk cId="1321208362" sldId="259"/>
            <ac:spMk id="4" creationId="{DF340CDE-C975-32A8-9283-8E72229C08F0}"/>
          </ac:spMkLst>
        </pc:spChg>
      </pc:sldChg>
      <pc:sldChg chg="modSp mod">
        <pc:chgData name="jakob gustavsson" userId="ef9e64b9ff1a11a7" providerId="LiveId" clId="{0CB2B929-01E7-477B-91E1-D18EE30B9704}" dt="2024-04-11T19:24:21.500" v="125" actId="20577"/>
        <pc:sldMkLst>
          <pc:docMk/>
          <pc:sldMk cId="2004758600" sldId="261"/>
        </pc:sldMkLst>
        <pc:spChg chg="mod">
          <ac:chgData name="jakob gustavsson" userId="ef9e64b9ff1a11a7" providerId="LiveId" clId="{0CB2B929-01E7-477B-91E1-D18EE30B9704}" dt="2024-04-10T17:19:58.318" v="34" actId="27636"/>
          <ac:spMkLst>
            <pc:docMk/>
            <pc:sldMk cId="2004758600" sldId="261"/>
            <ac:spMk id="2" creationId="{86377601-07D7-AC3B-3B97-7D2B4B62D70E}"/>
          </ac:spMkLst>
        </pc:spChg>
        <pc:spChg chg="mod">
          <ac:chgData name="jakob gustavsson" userId="ef9e64b9ff1a11a7" providerId="LiveId" clId="{0CB2B929-01E7-477B-91E1-D18EE30B9704}" dt="2024-04-11T19:24:21.500" v="125" actId="20577"/>
          <ac:spMkLst>
            <pc:docMk/>
            <pc:sldMk cId="2004758600" sldId="261"/>
            <ac:spMk id="3" creationId="{F2BE2F2C-8BEC-1D0C-4946-0006C280BAC3}"/>
          </ac:spMkLst>
        </pc:spChg>
        <pc:spChg chg="mod">
          <ac:chgData name="jakob gustavsson" userId="ef9e64b9ff1a11a7" providerId="LiveId" clId="{0CB2B929-01E7-477B-91E1-D18EE30B9704}" dt="2024-04-10T17:19:58.144" v="33"/>
          <ac:spMkLst>
            <pc:docMk/>
            <pc:sldMk cId="2004758600" sldId="261"/>
            <ac:spMk id="4" creationId="{7FDE17B6-EE48-748C-940F-CD5B6B3DDD4A}"/>
          </ac:spMkLst>
        </pc:spChg>
      </pc:sldChg>
      <pc:sldChg chg="modSp">
        <pc:chgData name="jakob gustavsson" userId="ef9e64b9ff1a11a7" providerId="LiveId" clId="{0CB2B929-01E7-477B-91E1-D18EE30B9704}" dt="2024-04-10T17:19:58.144" v="33"/>
        <pc:sldMkLst>
          <pc:docMk/>
          <pc:sldMk cId="3551010914" sldId="262"/>
        </pc:sldMkLst>
        <pc:spChg chg="mod">
          <ac:chgData name="jakob gustavsson" userId="ef9e64b9ff1a11a7" providerId="LiveId" clId="{0CB2B929-01E7-477B-91E1-D18EE30B9704}" dt="2024-04-10T17:19:58.144" v="33"/>
          <ac:spMkLst>
            <pc:docMk/>
            <pc:sldMk cId="3551010914" sldId="262"/>
            <ac:spMk id="2" creationId="{A302A679-1DA3-2BF6-A51D-B33419DD6ECF}"/>
          </ac:spMkLst>
        </pc:spChg>
        <pc:spChg chg="mod">
          <ac:chgData name="jakob gustavsson" userId="ef9e64b9ff1a11a7" providerId="LiveId" clId="{0CB2B929-01E7-477B-91E1-D18EE30B9704}" dt="2024-04-10T17:19:58.144" v="33"/>
          <ac:spMkLst>
            <pc:docMk/>
            <pc:sldMk cId="3551010914" sldId="262"/>
            <ac:spMk id="4" creationId="{B32D5936-9A63-97BB-A73D-D2EA42F5EF90}"/>
          </ac:spMkLst>
        </pc:spChg>
      </pc:sldChg>
      <pc:sldChg chg="modSp">
        <pc:chgData name="jakob gustavsson" userId="ef9e64b9ff1a11a7" providerId="LiveId" clId="{0CB2B929-01E7-477B-91E1-D18EE30B9704}" dt="2024-04-10T17:19:58.144" v="33"/>
        <pc:sldMkLst>
          <pc:docMk/>
          <pc:sldMk cId="3122407990" sldId="263"/>
        </pc:sldMkLst>
        <pc:spChg chg="mod">
          <ac:chgData name="jakob gustavsson" userId="ef9e64b9ff1a11a7" providerId="LiveId" clId="{0CB2B929-01E7-477B-91E1-D18EE30B9704}" dt="2024-04-10T17:19:58.144" v="33"/>
          <ac:spMkLst>
            <pc:docMk/>
            <pc:sldMk cId="3122407990" sldId="263"/>
            <ac:spMk id="4" creationId="{18EE6638-6684-1173-144B-B5101C59187D}"/>
          </ac:spMkLst>
        </pc:spChg>
        <pc:spChg chg="mod">
          <ac:chgData name="jakob gustavsson" userId="ef9e64b9ff1a11a7" providerId="LiveId" clId="{0CB2B929-01E7-477B-91E1-D18EE30B9704}" dt="2024-04-10T17:19:58.144" v="33"/>
          <ac:spMkLst>
            <pc:docMk/>
            <pc:sldMk cId="3122407990" sldId="263"/>
            <ac:spMk id="5" creationId="{47978BDB-86FE-FD93-BD49-C08D0D40D57A}"/>
          </ac:spMkLst>
        </pc:spChg>
        <pc:spChg chg="mod">
          <ac:chgData name="jakob gustavsson" userId="ef9e64b9ff1a11a7" providerId="LiveId" clId="{0CB2B929-01E7-477B-91E1-D18EE30B9704}" dt="2024-04-10T17:19:58.144" v="33"/>
          <ac:spMkLst>
            <pc:docMk/>
            <pc:sldMk cId="3122407990" sldId="263"/>
            <ac:spMk id="6" creationId="{B3E85365-8305-CC95-C8E1-22200934DC20}"/>
          </ac:spMkLst>
        </pc:spChg>
      </pc:sldChg>
      <pc:sldChg chg="modSp modAnim">
        <pc:chgData name="jakob gustavsson" userId="ef9e64b9ff1a11a7" providerId="LiveId" clId="{0CB2B929-01E7-477B-91E1-D18EE30B9704}" dt="2024-04-10T17:28:34.273" v="68"/>
        <pc:sldMkLst>
          <pc:docMk/>
          <pc:sldMk cId="1544474993" sldId="265"/>
        </pc:sldMkLst>
        <pc:spChg chg="mod">
          <ac:chgData name="jakob gustavsson" userId="ef9e64b9ff1a11a7" providerId="LiveId" clId="{0CB2B929-01E7-477B-91E1-D18EE30B9704}" dt="2024-04-10T17:19:58.144" v="33"/>
          <ac:spMkLst>
            <pc:docMk/>
            <pc:sldMk cId="1544474993" sldId="265"/>
            <ac:spMk id="2" creationId="{583202D5-4FBB-B671-8D25-12905C4CD2EA}"/>
          </ac:spMkLst>
        </pc:spChg>
        <pc:spChg chg="mod">
          <ac:chgData name="jakob gustavsson" userId="ef9e64b9ff1a11a7" providerId="LiveId" clId="{0CB2B929-01E7-477B-91E1-D18EE30B9704}" dt="2024-04-10T17:19:58.144" v="33"/>
          <ac:spMkLst>
            <pc:docMk/>
            <pc:sldMk cId="1544474993" sldId="265"/>
            <ac:spMk id="3" creationId="{79CC1A4F-57B7-B747-D3AD-C2D41F880C85}"/>
          </ac:spMkLst>
        </pc:spChg>
        <pc:picChg chg="mod">
          <ac:chgData name="jakob gustavsson" userId="ef9e64b9ff1a11a7" providerId="LiveId" clId="{0CB2B929-01E7-477B-91E1-D18EE30B9704}" dt="2024-04-10T17:19:58.144" v="33"/>
          <ac:picMkLst>
            <pc:docMk/>
            <pc:sldMk cId="1544474993" sldId="265"/>
            <ac:picMk id="6" creationId="{53AE8C1E-7D7B-9530-494F-40993CFA375E}"/>
          </ac:picMkLst>
        </pc:picChg>
      </pc:sldChg>
      <pc:sldChg chg="delSp modSp new mod modAnim">
        <pc:chgData name="jakob gustavsson" userId="ef9e64b9ff1a11a7" providerId="LiveId" clId="{0CB2B929-01E7-477B-91E1-D18EE30B9704}" dt="2024-04-10T17:24:26.602" v="60"/>
        <pc:sldMkLst>
          <pc:docMk/>
          <pc:sldMk cId="2991460077" sldId="266"/>
        </pc:sldMkLst>
        <pc:spChg chg="mod">
          <ac:chgData name="jakob gustavsson" userId="ef9e64b9ff1a11a7" providerId="LiveId" clId="{0CB2B929-01E7-477B-91E1-D18EE30B9704}" dt="2024-04-10T17:22:49.297" v="55" actId="1076"/>
          <ac:spMkLst>
            <pc:docMk/>
            <pc:sldMk cId="2991460077" sldId="266"/>
            <ac:spMk id="2" creationId="{74950DB5-A5DA-531B-486C-0B53EE9174FB}"/>
          </ac:spMkLst>
        </pc:spChg>
        <pc:spChg chg="del">
          <ac:chgData name="jakob gustavsson" userId="ef9e64b9ff1a11a7" providerId="LiveId" clId="{0CB2B929-01E7-477B-91E1-D18EE30B9704}" dt="2024-04-10T17:22:40.458" v="54" actId="478"/>
          <ac:spMkLst>
            <pc:docMk/>
            <pc:sldMk cId="2991460077" sldId="266"/>
            <ac:spMk id="3" creationId="{5EDE667A-A709-066C-AB76-196E01A756E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4/12/2024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1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4/12/2024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2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4/12/2024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24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4/12/2024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2615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4/12/2024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53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4/12/2024</a:t>
            </a:fld>
            <a:endParaRPr lang="en-US" spc="5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80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4/12/2024</a:t>
            </a:fld>
            <a:endParaRPr lang="en-US" spc="5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70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4/12/2024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27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4/12/2024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2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4/12/2024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5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4/12/2024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4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4/12/2024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2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4/12/2024</a:t>
            </a:fld>
            <a:endParaRPr lang="en-US" spc="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4/12/2024</a:t>
            </a:fld>
            <a:endParaRPr lang="en-US" spc="5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3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4/12/2024</a:t>
            </a:fld>
            <a:endParaRPr lang="en-US" spc="5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5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4/12/2024</a:t>
            </a:fld>
            <a:endParaRPr lang="en-US" spc="5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94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4/12/2024</a:t>
            </a:fld>
            <a:endParaRPr lang="en-US" spc="5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8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4/12/2024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23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5242ED37-70D5-01C7-D6B1-3CBE495DC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1133" b="337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F79C44F-A6E1-97E2-5BCD-4521A026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640080"/>
            <a:ext cx="10268712" cy="32278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dirty="0" err="1">
                <a:solidFill>
                  <a:schemeClr val="tx1"/>
                </a:solidFill>
              </a:rPr>
              <a:t>Välkomna</a:t>
            </a:r>
            <a:r>
              <a:rPr lang="en-US" sz="8800" dirty="0">
                <a:solidFill>
                  <a:schemeClr val="tx1"/>
                </a:solidFill>
              </a:rPr>
              <a:t> till </a:t>
            </a:r>
            <a:r>
              <a:rPr lang="en-US" sz="8800" dirty="0" err="1">
                <a:solidFill>
                  <a:schemeClr val="tx1"/>
                </a:solidFill>
              </a:rPr>
              <a:t>säsongen</a:t>
            </a:r>
            <a:r>
              <a:rPr lang="en-US" sz="8800" dirty="0">
                <a:solidFill>
                  <a:schemeClr val="tx1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09842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3202D5-4FBB-B671-8D25-12905C4C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Laget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CC1A4F-57B7-B747-D3AD-C2D41F880C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sv-SE" sz="2000" dirty="0"/>
              <a:t>Vi är P9, Spelar sista året 5manna</a:t>
            </a:r>
          </a:p>
          <a:p>
            <a:pPr marL="342900" indent="-342900">
              <a:buFontTx/>
              <a:buChar char="-"/>
            </a:pPr>
            <a:r>
              <a:rPr lang="sv-SE" sz="2000" dirty="0"/>
              <a:t>Vi är 48 barn, 96 föräldrar</a:t>
            </a:r>
          </a:p>
          <a:p>
            <a:pPr marL="342900" indent="-342900">
              <a:buFontTx/>
              <a:buChar char="-"/>
            </a:pPr>
            <a:r>
              <a:rPr lang="sv-SE" sz="2000" dirty="0"/>
              <a:t>9 Ledare</a:t>
            </a:r>
          </a:p>
          <a:p>
            <a:pPr marL="342900" indent="-342900">
              <a:buFontTx/>
              <a:buChar char="-"/>
            </a:pPr>
            <a:r>
              <a:rPr lang="sv-SE" sz="2000" dirty="0"/>
              <a:t>Vi har en lagkassa på 20 000kr</a:t>
            </a:r>
          </a:p>
          <a:p>
            <a:pPr marL="342900" indent="-342900">
              <a:buFontTx/>
              <a:buChar char="-"/>
            </a:pPr>
            <a:endParaRPr lang="sv-SE" sz="2000" dirty="0"/>
          </a:p>
        </p:txBody>
      </p:sp>
      <p:pic>
        <p:nvPicPr>
          <p:cNvPr id="6" name="Platshållare för innehåll 5" descr="En bild som visar klädsel, person, person, fotbeklädnader&#10;&#10;Automatiskt genererad beskrivning">
            <a:extLst>
              <a:ext uri="{FF2B5EF4-FFF2-40B4-BE49-F238E27FC236}">
                <a16:creationId xmlns:a16="http://schemas.microsoft.com/office/drawing/2014/main" id="{53AE8C1E-7D7B-9530-494F-40993CFA37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06" y="2055813"/>
            <a:ext cx="4200525" cy="4200525"/>
          </a:xfrm>
        </p:spPr>
      </p:pic>
    </p:spTree>
    <p:extLst>
      <p:ext uri="{BB962C8B-B14F-4D97-AF65-F5344CB8AC3E}">
        <p14:creationId xmlns:p14="http://schemas.microsoft.com/office/powerpoint/2010/main" val="154447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rubrik 5">
            <a:extLst>
              <a:ext uri="{FF2B5EF4-FFF2-40B4-BE49-F238E27FC236}">
                <a16:creationId xmlns:a16="http://schemas.microsoft.com/office/drawing/2014/main" id="{20675AE8-32EA-0A57-78BB-B64AD45F803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935038"/>
            <a:ext cx="10267950" cy="498792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v-SE" sz="4000" dirty="0">
                <a:solidFill>
                  <a:schemeClr val="tx1"/>
                </a:solidFill>
              </a:rPr>
              <a:t>Laget.se</a:t>
            </a:r>
          </a:p>
          <a:p>
            <a:r>
              <a:rPr lang="sv-SE" sz="2000" dirty="0">
                <a:solidFill>
                  <a:schemeClr val="tx1"/>
                </a:solidFill>
              </a:rPr>
              <a:t>-Se till att sköta Anmälan, underlättar för oss ledare.</a:t>
            </a:r>
          </a:p>
          <a:p>
            <a:r>
              <a:rPr lang="sv-SE" dirty="0"/>
              <a:t>All avanmälan anmäls till 0768183414</a:t>
            </a:r>
            <a:endParaRPr lang="sv-SE" sz="2000" dirty="0">
              <a:solidFill>
                <a:schemeClr val="tx1"/>
              </a:solidFill>
            </a:endParaRPr>
          </a:p>
          <a:p>
            <a:r>
              <a:rPr lang="sv-SE" sz="2000" dirty="0">
                <a:solidFill>
                  <a:schemeClr val="tx1"/>
                </a:solidFill>
              </a:rPr>
              <a:t>-Uppgifter på föräldrarna är obligatoriskt! Ifall nånting skulle hända.</a:t>
            </a:r>
          </a:p>
          <a:p>
            <a:r>
              <a:rPr lang="sv-SE" sz="2000" dirty="0">
                <a:solidFill>
                  <a:schemeClr val="tx1"/>
                </a:solidFill>
              </a:rPr>
              <a:t>-Läs nyheterna.</a:t>
            </a:r>
          </a:p>
          <a:p>
            <a:r>
              <a:rPr lang="sv-SE" sz="2000" dirty="0">
                <a:solidFill>
                  <a:schemeClr val="tx1"/>
                </a:solidFill>
              </a:rPr>
              <a:t>-Allas kontaktuppgifter finns på laget.se</a:t>
            </a:r>
          </a:p>
          <a:p>
            <a:r>
              <a:rPr lang="sv-SE" sz="2000" dirty="0">
                <a:solidFill>
                  <a:schemeClr val="tx1"/>
                </a:solidFill>
              </a:rPr>
              <a:t>-Vid frågor, Kontakta oss eller supporten</a:t>
            </a:r>
          </a:p>
          <a:p>
            <a:pPr marL="342900" indent="-342900">
              <a:buFontTx/>
              <a:buChar char="-"/>
            </a:pPr>
            <a:endParaRPr lang="sv-SE" sz="2000" dirty="0">
              <a:solidFill>
                <a:schemeClr val="tx1"/>
              </a:solidFill>
            </a:endParaRPr>
          </a:p>
          <a:p>
            <a:pPr algn="l"/>
            <a:endParaRPr lang="sv-SE" sz="2000" dirty="0">
              <a:solidFill>
                <a:schemeClr val="tx1"/>
              </a:solidFill>
            </a:endParaRPr>
          </a:p>
          <a:p>
            <a:pPr algn="l"/>
            <a:endParaRPr lang="sv-SE" sz="2000" dirty="0">
              <a:solidFill>
                <a:schemeClr val="tx1"/>
              </a:solidFill>
            </a:endParaRPr>
          </a:p>
          <a:p>
            <a:pPr algn="l"/>
            <a:endParaRPr lang="sv-S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7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8EE6638-6684-1173-144B-B5101C59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Träningar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7978BDB-86FE-FD93-BD49-C08D0D40D5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-Tränar 2 gånger i veckan</a:t>
            </a:r>
          </a:p>
          <a:p>
            <a:r>
              <a:rPr lang="sv-SE" sz="2000" dirty="0"/>
              <a:t>(3 kan förekomma)</a:t>
            </a:r>
          </a:p>
          <a:p>
            <a:r>
              <a:rPr lang="sv-SE" sz="2000" dirty="0"/>
              <a:t>-Tisdag-Torsdagar 17.15-18.30 B-planen och E-plan</a:t>
            </a:r>
          </a:p>
          <a:p>
            <a:r>
              <a:rPr lang="sv-SE" sz="2000" dirty="0"/>
              <a:t>-Teoripass kommer läggas in.</a:t>
            </a:r>
          </a:p>
          <a:p>
            <a:r>
              <a:rPr lang="sv-SE" sz="2000" dirty="0"/>
              <a:t>- Nivåindelning kommer att förekomma, men inte alltid.</a:t>
            </a:r>
          </a:p>
          <a:p>
            <a:r>
              <a:rPr lang="sv-SE" sz="2000" dirty="0"/>
              <a:t>-Viktigt att barnen har rätt utrustning.</a:t>
            </a:r>
          </a:p>
          <a:p>
            <a:r>
              <a:rPr lang="sv-SE" sz="2000" dirty="0"/>
              <a:t>-Komma i god tid och förbered</a:t>
            </a:r>
          </a:p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3E85365-8305-CC95-C8E1-22200934DC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1800" dirty="0"/>
              <a:t>-Från 1 april för vi närvarostatistik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55185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8EE6638-6684-1173-144B-B5101C59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Hur pratar vi med barnen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7978BDB-86FE-FD93-BD49-C08D0D40D5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2000" dirty="0"/>
              <a:t>Vi vill ha roliga träningar!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sv-SE" sz="2000" dirty="0"/>
              <a:t>Att man är närvarande på träningarna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sv-SE" sz="2000" dirty="0"/>
              <a:t>Hur man pratar med lagkompisarna</a:t>
            </a:r>
          </a:p>
          <a:p>
            <a:pPr marL="342900" indent="-342900">
              <a:buFont typeface="Calibri" panose="020B0604020202020204" pitchFamily="34" charset="0"/>
              <a:buChar char="-"/>
            </a:pPr>
            <a:r>
              <a:rPr lang="sv-SE" sz="2000" dirty="0"/>
              <a:t>Vi bryr oss inte om målen, men viktigt att öva på att båda vinna och förlora, både i övningar och på match </a:t>
            </a:r>
          </a:p>
          <a:p>
            <a:endParaRPr lang="sv-SE" sz="2000" dirty="0"/>
          </a:p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3E85365-8305-CC95-C8E1-22200934DC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- Är de någonting som hänt under en träning/match, hör av er. Vi kan inte se allt.</a:t>
            </a:r>
          </a:p>
        </p:txBody>
      </p:sp>
    </p:spTree>
    <p:extLst>
      <p:ext uri="{BB962C8B-B14F-4D97-AF65-F5344CB8AC3E}">
        <p14:creationId xmlns:p14="http://schemas.microsoft.com/office/powerpoint/2010/main" val="312240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4BB5FB-EFF6-9B27-22D3-1B91B16C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Poolspel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7D9D82-4238-42D8-E120-8D4785E1BE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v-SE" sz="2000" dirty="0"/>
              <a:t>- LIF anordna 6 </a:t>
            </a:r>
            <a:r>
              <a:rPr lang="sv-SE" sz="2000" dirty="0" err="1"/>
              <a:t>st</a:t>
            </a:r>
            <a:r>
              <a:rPr lang="sv-SE" sz="2000" dirty="0"/>
              <a:t> poolspel.</a:t>
            </a:r>
          </a:p>
          <a:p>
            <a:r>
              <a:rPr lang="sv-SE" sz="2000" dirty="0"/>
              <a:t>  3 </a:t>
            </a:r>
            <a:r>
              <a:rPr lang="sv-SE" sz="2000" dirty="0" err="1"/>
              <a:t>st</a:t>
            </a:r>
            <a:r>
              <a:rPr lang="sv-SE" sz="2000" dirty="0"/>
              <a:t> på våren, 3 på hösten</a:t>
            </a:r>
          </a:p>
          <a:p>
            <a:pPr marL="342900" indent="-342900">
              <a:buFontTx/>
              <a:buChar char="-"/>
            </a:pPr>
            <a:r>
              <a:rPr lang="sv-SE" sz="2000" dirty="0"/>
              <a:t>Vi kommer vara 4 lag där barnen kommer bli indelade i 8 olika grupper  som man sedan plocka ut 2 grupper inför Poolspelen. Kommer Blandas</a:t>
            </a:r>
          </a:p>
          <a:p>
            <a:r>
              <a:rPr lang="sv-SE" sz="2000" dirty="0"/>
              <a:t>- </a:t>
            </a:r>
            <a:r>
              <a:rPr lang="sv-SE" sz="2000" dirty="0" err="1"/>
              <a:t>Angelstad</a:t>
            </a:r>
            <a:r>
              <a:rPr lang="sv-SE" sz="2000" dirty="0"/>
              <a:t>, Lagan, Liatorp/Eneryda, Alvesta, Älmhult</a:t>
            </a:r>
          </a:p>
          <a:p>
            <a:r>
              <a:rPr lang="sv-SE" sz="2000" dirty="0"/>
              <a:t> -Kommer spelas mer än de vi får  tilldelat av föreningen.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F340CDE-C975-32A8-9283-8E72229C08F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v-SE" sz="2000" dirty="0"/>
              <a:t>-Vi ser gärna att man duschar och byter om på plats på matcher om de finns tillgång till omklädningsrum</a:t>
            </a:r>
          </a:p>
          <a:p>
            <a:r>
              <a:rPr lang="sv-SE" sz="2000" dirty="0"/>
              <a:t>(Visa spelschema)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32120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02A679-1DA3-2BF6-A51D-B33419DD6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Föräldrachatt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1EDC54-FCD4-2AB5-E1B1-2928ACF7D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40528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Tx/>
              <a:buChar char="-"/>
            </a:pPr>
            <a:r>
              <a:rPr lang="sv-SE" sz="1800" dirty="0"/>
              <a:t>Vi vill ha hjälp av er föräldrar!</a:t>
            </a:r>
          </a:p>
          <a:p>
            <a:pPr marL="342900" indent="-342900">
              <a:buFontTx/>
              <a:buChar char="-"/>
            </a:pPr>
            <a:r>
              <a:rPr lang="sv-SE" sz="1800" dirty="0"/>
              <a:t>2-3st som är kioskansvariga</a:t>
            </a:r>
          </a:p>
          <a:p>
            <a:pPr marL="617220" lvl="1">
              <a:buFont typeface="Wingdings"/>
              <a:buChar char="§"/>
            </a:pPr>
            <a:r>
              <a:rPr lang="sv-SE" sz="1500" dirty="0"/>
              <a:t>Göra kioskschema</a:t>
            </a:r>
          </a:p>
          <a:p>
            <a:pPr marL="617220" lvl="1">
              <a:buFont typeface="Wingdings"/>
              <a:buChar char="§"/>
            </a:pPr>
            <a:r>
              <a:rPr lang="sv-SE" sz="1500" dirty="0"/>
              <a:t>Handla in till kiosken</a:t>
            </a:r>
          </a:p>
          <a:p>
            <a:pPr marL="617220" lvl="1">
              <a:buFont typeface="Wingdings"/>
              <a:buChar char="§"/>
            </a:pPr>
            <a:r>
              <a:rPr lang="sv-SE" sz="1500" dirty="0"/>
              <a:t>Lämna och hämta "kiosken" vid matcher</a:t>
            </a:r>
          </a:p>
          <a:p>
            <a:pPr marL="342900" indent="-342900">
              <a:buFontTx/>
              <a:buChar char="-"/>
            </a:pPr>
            <a:r>
              <a:rPr lang="sv-SE" sz="1800" dirty="0"/>
              <a:t>2-3st som är matchvärdar</a:t>
            </a:r>
          </a:p>
          <a:p>
            <a:pPr marL="617220" lvl="1">
              <a:buFont typeface="Wingdings"/>
              <a:buChar char="§"/>
            </a:pPr>
            <a:r>
              <a:rPr lang="sv-SE" sz="1500" dirty="0"/>
              <a:t>Sätta upp planer med mål och koner</a:t>
            </a:r>
          </a:p>
          <a:p>
            <a:pPr marL="617220" lvl="1">
              <a:buFont typeface="Wingdings"/>
              <a:buChar char="§"/>
            </a:pPr>
            <a:r>
              <a:rPr lang="sv-SE" sz="1500" dirty="0"/>
              <a:t>Hälsa motståndarna välkomna</a:t>
            </a:r>
          </a:p>
          <a:p>
            <a:pPr marL="342900" lvl="1" indent="0">
              <a:buNone/>
            </a:pPr>
            <a:endParaRPr lang="sv-SE" sz="1800" dirty="0"/>
          </a:p>
          <a:p>
            <a:pPr marL="342900" lvl="1" indent="0">
              <a:buNone/>
            </a:pPr>
            <a:endParaRPr lang="sv-SE" sz="1500" dirty="0"/>
          </a:p>
          <a:p>
            <a:pPr marL="342900" lvl="1" indent="0">
              <a:buNone/>
            </a:pPr>
            <a:endParaRPr lang="sv-SE" sz="1500" dirty="0"/>
          </a:p>
          <a:p>
            <a:pPr marL="342900" lvl="1" indent="0">
              <a:buFont typeface="Wingdings" panose="05000000000000000000" pitchFamily="2" charset="2"/>
              <a:buNone/>
            </a:pPr>
            <a:endParaRPr lang="sv-SE" sz="1800" dirty="0"/>
          </a:p>
          <a:p>
            <a:pPr marL="342900" lvl="1" indent="0">
              <a:buNone/>
            </a:pPr>
            <a:endParaRPr lang="sv-SE" sz="1500" dirty="0"/>
          </a:p>
          <a:p>
            <a:pPr marL="617220" lvl="1">
              <a:buFont typeface="Wingdings"/>
              <a:buChar char="§"/>
            </a:pPr>
            <a:endParaRPr lang="sv-SE" sz="15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32D5936-9A63-97BB-A73D-D2EA42F5EF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1800" dirty="0"/>
              <a:t>-Vi skall vara bollkallar på herrarnas  hemmamatch 19 april samt 19 juni</a:t>
            </a:r>
          </a:p>
          <a:p>
            <a:r>
              <a:rPr lang="sv-SE" sz="1800" dirty="0"/>
              <a:t>-8 bollkallar samt 5 föräldrar i kiosken</a:t>
            </a:r>
          </a:p>
          <a:p>
            <a:r>
              <a:rPr lang="sv-SE" sz="1800" dirty="0"/>
              <a:t>-Fotografering 27/4 9.30 i Sunnerbohallen</a:t>
            </a:r>
          </a:p>
          <a:p>
            <a:r>
              <a:rPr lang="sv-SE" sz="1800" dirty="0"/>
              <a:t>-kakförsäljning? chips? Grillkol? Korvlåda?</a:t>
            </a:r>
          </a:p>
          <a:p>
            <a:r>
              <a:rPr lang="sv-SE" sz="1800" dirty="0"/>
              <a:t> Hur </a:t>
            </a:r>
            <a:r>
              <a:rPr lang="sv-SE" sz="1800" dirty="0" err="1"/>
              <a:t>mycke</a:t>
            </a:r>
            <a:r>
              <a:rPr lang="sv-SE" sz="1800" dirty="0"/>
              <a:t> vill vi göra?</a:t>
            </a:r>
          </a:p>
          <a:p>
            <a:r>
              <a:rPr lang="sv-SE" sz="1800" dirty="0"/>
              <a:t>-Någon </a:t>
            </a:r>
            <a:r>
              <a:rPr lang="sv-SE" sz="2000" dirty="0"/>
              <a:t>frivillig som kan tänkas ha huvudansvar?</a:t>
            </a:r>
          </a:p>
          <a:p>
            <a:endParaRPr lang="sv-SE" sz="2000" dirty="0"/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55101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377601-07D7-AC3B-3B97-7D2B4B62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/>
              <a:t>Cuper Samt Sommaruppehåll?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BE2F2C-8BEC-1D0C-4946-0006C280BA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2000" dirty="0"/>
              <a:t>-Moheda cup 4 lag 15 juni</a:t>
            </a:r>
          </a:p>
          <a:p>
            <a:r>
              <a:rPr lang="sv-SE" sz="2000" dirty="0"/>
              <a:t>-Hällevikscupen 2 Lag  </a:t>
            </a:r>
          </a:p>
          <a:p>
            <a:pPr marL="0" indent="0">
              <a:buNone/>
            </a:pPr>
            <a:r>
              <a:rPr lang="sv-SE" sz="2000" dirty="0"/>
              <a:t>     3 Augusti (intresse så anmäls      fler lag)</a:t>
            </a:r>
          </a:p>
          <a:p>
            <a:r>
              <a:rPr lang="sv-SE" sz="2000" dirty="0"/>
              <a:t>-</a:t>
            </a:r>
            <a:r>
              <a:rPr lang="sv-SE" sz="2000" dirty="0" err="1"/>
              <a:t>Profilhörnancup</a:t>
            </a:r>
            <a:r>
              <a:rPr lang="sv-SE" sz="2000" dirty="0"/>
              <a:t> Älmhult 4 lag September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FDE17B6-EE48-748C-940F-CD5B6B3DDD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1800" dirty="0"/>
              <a:t>-Finns de intresse så kommer vi träna under sommarn också.</a:t>
            </a:r>
          </a:p>
        </p:txBody>
      </p:sp>
    </p:spTree>
    <p:extLst>
      <p:ext uri="{BB962C8B-B14F-4D97-AF65-F5344CB8AC3E}">
        <p14:creationId xmlns:p14="http://schemas.microsoft.com/office/powerpoint/2010/main" val="200475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950DB5-A5DA-531B-486C-0B53EE917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73775">
            <a:off x="2323356" y="2699242"/>
            <a:ext cx="8825657" cy="1915647"/>
          </a:xfrm>
        </p:spPr>
        <p:txBody>
          <a:bodyPr/>
          <a:lstStyle/>
          <a:p>
            <a:pPr algn="ctr"/>
            <a:r>
              <a:rPr lang="sv-SE" sz="8800" dirty="0"/>
              <a:t>FRÅGOR????</a:t>
            </a:r>
          </a:p>
        </p:txBody>
      </p:sp>
    </p:spTree>
    <p:extLst>
      <p:ext uri="{BB962C8B-B14F-4D97-AF65-F5344CB8AC3E}">
        <p14:creationId xmlns:p14="http://schemas.microsoft.com/office/powerpoint/2010/main" val="299146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1187</TotalTime>
  <Words>435</Words>
  <Application>Microsoft Office PowerPoint</Application>
  <PresentationFormat>Bredbild</PresentationFormat>
  <Paragraphs>64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Wingdings</vt:lpstr>
      <vt:lpstr>Wingdings 3</vt:lpstr>
      <vt:lpstr>Jon</vt:lpstr>
      <vt:lpstr>Välkomna till säsongen 2024</vt:lpstr>
      <vt:lpstr>Laget</vt:lpstr>
      <vt:lpstr>PowerPoint-presentation</vt:lpstr>
      <vt:lpstr>Träningar</vt:lpstr>
      <vt:lpstr>Hur pratar vi med barnen</vt:lpstr>
      <vt:lpstr>Poolspel</vt:lpstr>
      <vt:lpstr>Föräldrachatt</vt:lpstr>
      <vt:lpstr>Cuper Samt Sommaruppehåll?</vt:lpstr>
      <vt:lpstr>FRÅGOR????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 till säsongen 2024</dc:title>
  <dc:creator>jakob gustavsson</dc:creator>
  <cp:lastModifiedBy>jakob gustavsson</cp:lastModifiedBy>
  <cp:revision>62</cp:revision>
  <dcterms:created xsi:type="dcterms:W3CDTF">2024-03-13T20:02:04Z</dcterms:created>
  <dcterms:modified xsi:type="dcterms:W3CDTF">2024-04-13T11:23:05Z</dcterms:modified>
</cp:coreProperties>
</file>