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57" r:id="rId5"/>
    <p:sldId id="258" r:id="rId6"/>
    <p:sldId id="260" r:id="rId7"/>
    <p:sldId id="267" r:id="rId8"/>
    <p:sldId id="261" r:id="rId9"/>
    <p:sldId id="265" r:id="rId10"/>
    <p:sldId id="264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B6D3D0-4957-FC36-AA07-0FD041B00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1F11A2C-A444-1701-93ED-365139637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F43FB8-2213-5DB0-7357-6B8F478F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C3FD6D-6161-4EE2-F874-CC9F527B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C76918-5F9C-4F5E-D11B-E019AD68D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85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DFF1B2-3842-B62D-A90C-602A88491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D7BE28E-5E8B-EAAF-FFEC-3A2DC3196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407CBF-5DFB-39DB-271B-4414D5F9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6C60EC-AD60-2777-0C72-29447262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0E6E24-68C9-2EF5-AB23-D3368D0D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26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ECBB699-F8AC-88FC-68F3-32E6F6C2E7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E89E9DD-6343-3CF7-092E-3DFCC10DF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A0110C-581F-6DFD-DDBB-D329BBC4E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DA0428-BA81-D3E6-F4BF-DD21AD9CA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B384C5-1713-54CC-F174-713E1DE58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381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004410-5248-AC8B-B180-A11693208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445E92-318F-BC8C-E221-63D36FE76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ABFDDF-D664-E01D-9FAF-3A10226AB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69ABC6-C9F4-A95B-86FD-A339F8822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252B0F-8652-D1CB-524B-9324428C6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352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B4BE42-41E2-5D2C-942B-FC1C5DA8F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6335EBB-218C-9198-9D07-8BB6D8841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9CD0F1-748D-F251-E727-1FD3E7D28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F57FA7-5CA8-656F-A7C9-FF4F2F8E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0A8035-32AF-A33C-665D-9FE1284A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808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5430D5-57F9-7EAB-1048-BB99DFF2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F5E891-9A3F-FED8-17CB-0D132A010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D718E5E-2B34-38D9-E9B6-6183CFE5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A538574-48A7-EEA0-5271-86785C45D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FE0E38-2340-D279-1E7D-EC0D9863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8E8D903-0F7F-9F1E-D265-FDC31D09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211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800D29-F3AD-29BA-2B15-F38377F8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070447-0F19-5306-B520-83EB285C5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D0AF94D-A4FC-A762-A219-E5F43C018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4AC689C-6C53-10D1-CA29-B311C19D7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ACC7E78-BFF9-E8AC-FEEE-797FD5216A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17F335D-1013-6025-F3BB-C0E87D21B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F17B562-BC0D-4D03-DDAA-5D132381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C21167F-3E0D-4906-5D9C-1932081C1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613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AF919C-996B-B209-167A-2198933C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E9FF686-7844-3F1B-CF1D-ABBDCAE1E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42B02D3-9A5A-5012-87A9-AC149FC8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87FACCF-3DD1-8C51-EF43-F35B1A2BE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453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C2774C9-ED0E-65A7-9FE6-F541A4BD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BDFB4C8-000E-DDC3-6D61-87765709C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6B2781A-BA29-DF81-08B9-7879AF63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807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56FA00-8007-A822-DFB4-1AB0C6472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99025C-0639-6FD9-00AE-6E936A632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110B342-1527-E4F6-D56D-890582B64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4EEECA7-E4D2-D263-5906-256EE1DA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458A63B-7101-8932-4CDB-140AA7321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308C1FB-AB89-D00F-2FCA-DE09AB684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315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ECEDB1-C031-3637-C11F-AEAF7B873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D3ED6DA-D49F-2923-CE5A-FC9B9E61E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A8E7DFB-F19A-7130-4203-2599C67E8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689AFB6-1CAC-31FA-AF5A-01129423B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2A595B8-36D2-8034-EB68-1AEA8C2FD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D3DA68-0A6B-B0A0-7DE7-CA12B593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05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66523D8-1ADD-9CFC-6B77-144831355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B00F3B5-57C7-0683-64E3-1D08B5D89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00C3FD-2E49-1FAB-CD3E-5EB4DDA5A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B205-3E1B-4940-BE68-80C0813F7C7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AC6E83-49BD-7CE8-ECA8-3D59E2B53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5EFC77-AD9A-C2F1-6C47-1FD7B9976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22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5DC5B8-E2A1-A0FC-D67A-DA66E3C75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471" y="1464526"/>
            <a:ext cx="11511030" cy="2387600"/>
          </a:xfrm>
        </p:spPr>
        <p:txBody>
          <a:bodyPr/>
          <a:lstStyle/>
          <a:p>
            <a:r>
              <a:rPr lang="sv-SE" dirty="0"/>
              <a:t>Föräldramöte P 2012 säsong 2024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C0D3A69-8F9D-44E8-537A-FBDE686E5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6941"/>
            <a:ext cx="9144000" cy="1655762"/>
          </a:xfrm>
        </p:spPr>
        <p:txBody>
          <a:bodyPr/>
          <a:lstStyle/>
          <a:p>
            <a:r>
              <a:rPr lang="sv-SE" dirty="0"/>
              <a:t>2024-04-02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A1FF014-5EFA-E31F-F8F3-88E34FDE1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99" y="59240"/>
            <a:ext cx="1389703" cy="212624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4B0EB255-3B76-9F54-D697-339FAE57D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613" y="59240"/>
            <a:ext cx="1389703" cy="212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5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06" y="93754"/>
            <a:ext cx="10515600" cy="84424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v-SE" sz="3600" b="1" dirty="0"/>
              <a:t>Kläder tränings-kit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06" y="1105904"/>
            <a:ext cx="10515600" cy="4351338"/>
          </a:xfrm>
        </p:spPr>
        <p:txBody>
          <a:bodyPr/>
          <a:lstStyle/>
          <a:p>
            <a:r>
              <a:rPr lang="sv-SE" dirty="0"/>
              <a:t>Tränings-kit Profilhörnan</a:t>
            </a:r>
          </a:p>
          <a:p>
            <a:pPr lvl="1"/>
            <a:r>
              <a:rPr lang="sv-SE" sz="1800" dirty="0"/>
              <a:t>Utprovning vecka 14 på Profilhörnan på Fabriksgatan. Öppet till kl. 18.00 dessa veckor.</a:t>
            </a:r>
          </a:p>
          <a:p>
            <a:pPr lvl="1"/>
            <a:r>
              <a:rPr lang="sv-SE" sz="1800" dirty="0"/>
              <a:t>Samma kollektion som 2023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2E6CEBD-9D21-0343-2A25-EC3BA2C08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28" y="2501745"/>
            <a:ext cx="6285284" cy="4262501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09919E-9BF2-E6A6-CD9B-73BCBA7A8E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0464" y="3281573"/>
            <a:ext cx="5391079" cy="3353274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A953A6C-EB79-1C01-FC26-0851D1C3A9B1}"/>
              </a:ext>
            </a:extLst>
          </p:cNvPr>
          <p:cNvSpPr txBox="1"/>
          <p:nvPr/>
        </p:nvSpPr>
        <p:spPr>
          <a:xfrm>
            <a:off x="7972661" y="2864112"/>
            <a:ext cx="28112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Bra att komplettera med</a:t>
            </a:r>
          </a:p>
        </p:txBody>
      </p:sp>
    </p:spTree>
    <p:extLst>
      <p:ext uri="{BB962C8B-B14F-4D97-AF65-F5344CB8AC3E}">
        <p14:creationId xmlns:p14="http://schemas.microsoft.com/office/powerpoint/2010/main" val="420766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v-SE" sz="3600" b="1" dirty="0"/>
              <a:t>Ledare 2024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Magnus Nilsson</a:t>
            </a:r>
          </a:p>
          <a:p>
            <a:r>
              <a:rPr lang="sv-SE" dirty="0"/>
              <a:t>Dennis Lundin</a:t>
            </a:r>
          </a:p>
          <a:p>
            <a:r>
              <a:rPr lang="sv-SE" dirty="0"/>
              <a:t>Elias Westergren</a:t>
            </a:r>
          </a:p>
          <a:p>
            <a:r>
              <a:rPr lang="sv-SE" dirty="0"/>
              <a:t>Andreas Sjöstrand</a:t>
            </a:r>
          </a:p>
          <a:p>
            <a:r>
              <a:rPr lang="sv-SE" dirty="0"/>
              <a:t>Patrik Haglund			1 träning i veckan + matcher	</a:t>
            </a:r>
          </a:p>
          <a:p>
            <a:r>
              <a:rPr lang="sv-SE" dirty="0"/>
              <a:t>Fredrik Lindgren			ställer upp när vi behöver hjälp</a:t>
            </a:r>
          </a:p>
          <a:p>
            <a:pPr marL="0" indent="0">
              <a:buNone/>
            </a:pPr>
            <a:r>
              <a:rPr lang="sv-SE" dirty="0"/>
              <a:t>		</a:t>
            </a:r>
          </a:p>
          <a:p>
            <a:r>
              <a:rPr lang="sv-SE" dirty="0"/>
              <a:t>Emma Falk Johansson		administratör laget.se</a:t>
            </a:r>
          </a:p>
          <a:p>
            <a:r>
              <a:rPr lang="sv-SE" dirty="0"/>
              <a:t>Johanna Törnkvist			kioskansvarig, kassör   saldo: 25 000:-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738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v-SE" sz="3600" b="1" dirty="0"/>
              <a:t>Träningstider 2024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Måndagar kl. 18.30 – 20.00		Halva B-planen 	</a:t>
            </a:r>
          </a:p>
          <a:p>
            <a:endParaRPr lang="sv-SE" dirty="0"/>
          </a:p>
          <a:p>
            <a:r>
              <a:rPr lang="sv-SE" dirty="0"/>
              <a:t>Onsdagar kl. 17.00 – 18.30		F-planen</a:t>
            </a:r>
          </a:p>
          <a:p>
            <a:endParaRPr lang="sv-SE" dirty="0"/>
          </a:p>
          <a:p>
            <a:r>
              <a:rPr lang="sv-SE" dirty="0"/>
              <a:t>Fredagar kl. 16.30 – 17.30		E-planen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Träningstider vecka 14:</a:t>
            </a:r>
          </a:p>
          <a:p>
            <a:endParaRPr lang="sv-SE" dirty="0"/>
          </a:p>
          <a:p>
            <a:pPr lvl="1"/>
            <a:r>
              <a:rPr lang="sv-SE" dirty="0"/>
              <a:t>Onsdag kl. 16.30-17.45		C-plan</a:t>
            </a:r>
          </a:p>
          <a:p>
            <a:pPr lvl="1"/>
            <a:r>
              <a:rPr lang="sv-SE" dirty="0"/>
              <a:t>Fredag kl. 17.00-18.15		C-plan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122B3279-5A6B-1615-7723-17D24FBB9A9B}"/>
              </a:ext>
            </a:extLst>
          </p:cNvPr>
          <p:cNvSpPr/>
          <p:nvPr/>
        </p:nvSpPr>
        <p:spPr>
          <a:xfrm>
            <a:off x="838200" y="4280150"/>
            <a:ext cx="5955565" cy="1896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367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73139" cy="8076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v-SE" sz="3200" b="1" dirty="0"/>
              <a:t>Serieindelning 2024 			3 lag anmälda 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2E12D9B8-264A-5BB8-FF16-3E1ABC2851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98739"/>
            <a:ext cx="2451652" cy="4596847"/>
          </a:xfr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5E777D7-2739-DB55-FD2D-72001F0FAC61}"/>
              </a:ext>
            </a:extLst>
          </p:cNvPr>
          <p:cNvSpPr txBox="1"/>
          <p:nvPr/>
        </p:nvSpPr>
        <p:spPr>
          <a:xfrm>
            <a:off x="844666" y="1451113"/>
            <a:ext cx="2574396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sv-SE" sz="2000" dirty="0"/>
              <a:t>9-manna (födda 2011)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A9C1BD0-E7E4-635D-4EC0-820388B911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6984" y="2098739"/>
            <a:ext cx="2719801" cy="4596847"/>
          </a:xfrm>
          <a:prstGeom prst="rect">
            <a:avLst/>
          </a:prstGeom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43AA88EF-45A2-D02B-23F9-525CB7FAF9DD}"/>
              </a:ext>
            </a:extLst>
          </p:cNvPr>
          <p:cNvSpPr txBox="1"/>
          <p:nvPr/>
        </p:nvSpPr>
        <p:spPr>
          <a:xfrm>
            <a:off x="4176984" y="1451113"/>
            <a:ext cx="2827679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000" dirty="0"/>
              <a:t>7-manna 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9244928D-AEA6-3EB2-0E84-677DAB99FE32}"/>
              </a:ext>
            </a:extLst>
          </p:cNvPr>
          <p:cNvSpPr txBox="1"/>
          <p:nvPr/>
        </p:nvSpPr>
        <p:spPr>
          <a:xfrm>
            <a:off x="7783917" y="1451113"/>
            <a:ext cx="2827679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000" dirty="0"/>
              <a:t>7-manna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24FBBEE-BFCE-E71E-16A0-036A41787C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1082" y="2098739"/>
            <a:ext cx="4000288" cy="351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48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127" y="365125"/>
            <a:ext cx="10963463" cy="13255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v-SE" sz="3200" b="1" dirty="0"/>
              <a:t>Schema matcher, körning och kiosk för 2024 (vår och höstsäsong)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B2AF1F53-9D41-BCCB-AFA6-2C461DF1E7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6164" y="1760732"/>
            <a:ext cx="10759672" cy="501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013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v-SE" sz="3600" b="1" dirty="0"/>
              <a:t>Lagindelning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sv-SE" sz="2400" dirty="0"/>
              <a:t>Ca 30 spelare anmälda för säsongen</a:t>
            </a:r>
          </a:p>
          <a:p>
            <a:r>
              <a:rPr lang="sv-SE" sz="2400" dirty="0"/>
              <a:t>Dela in i 5 grupper som där 2 grupper spelar match tillsammans.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sv-SE" sz="2000" dirty="0"/>
          </a:p>
          <a:p>
            <a:r>
              <a:rPr lang="sv-SE" sz="2400" dirty="0"/>
              <a:t>Träningsnärvaro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Har man inte tränat någon träning under samma vecka som man ska spela match kommer det påverka speltiden under matchen.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/>
              <a:t>Träningsflit kommer premieras. 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sz="2400" dirty="0"/>
              <a:t>Rörelse mellan årskullar</a:t>
            </a:r>
          </a:p>
          <a:p>
            <a:pPr marL="0" indent="0">
              <a:buNone/>
            </a:pPr>
            <a:r>
              <a:rPr lang="sv-SE" dirty="0"/>
              <a:t>	P 2013			</a:t>
            </a:r>
            <a:r>
              <a:rPr lang="sv-SE" sz="3200" dirty="0"/>
              <a:t>P 2012</a:t>
            </a:r>
            <a:r>
              <a:rPr lang="sv-SE" dirty="0"/>
              <a:t>	 		</a:t>
            </a:r>
            <a:r>
              <a:rPr lang="sv-SE" sz="3200" dirty="0"/>
              <a:t>P2011</a:t>
            </a:r>
          </a:p>
          <a:p>
            <a:endParaRPr lang="sv-SE" dirty="0"/>
          </a:p>
        </p:txBody>
      </p:sp>
      <p:sp>
        <p:nvSpPr>
          <p:cNvPr id="3" name="Pil: höger 2">
            <a:extLst>
              <a:ext uri="{FF2B5EF4-FFF2-40B4-BE49-F238E27FC236}">
                <a16:creationId xmlns:a16="http://schemas.microsoft.com/office/drawing/2014/main" id="{E03F0DE3-D8BB-5DDE-B9CE-0F8DD3292E6D}"/>
              </a:ext>
            </a:extLst>
          </p:cNvPr>
          <p:cNvSpPr/>
          <p:nvPr/>
        </p:nvSpPr>
        <p:spPr>
          <a:xfrm>
            <a:off x="3389243" y="5535060"/>
            <a:ext cx="1520687" cy="25841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il: höger 4">
            <a:extLst>
              <a:ext uri="{FF2B5EF4-FFF2-40B4-BE49-F238E27FC236}">
                <a16:creationId xmlns:a16="http://schemas.microsoft.com/office/drawing/2014/main" id="{5D3FA8E9-B763-EB93-2EF9-B40B3048009C}"/>
              </a:ext>
            </a:extLst>
          </p:cNvPr>
          <p:cNvSpPr/>
          <p:nvPr/>
        </p:nvSpPr>
        <p:spPr>
          <a:xfrm>
            <a:off x="7108134" y="5535060"/>
            <a:ext cx="1520687" cy="25841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1586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v-SE" sz="3600" dirty="0"/>
              <a:t>Kallelse till matcher och träningar</a:t>
            </a:r>
            <a:endParaRPr lang="sv-SE" sz="3600" b="1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62801"/>
          </a:xfrm>
        </p:spPr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rgbClr val="00B050"/>
                </a:solidFill>
              </a:rPr>
              <a:t>Kommer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2000" dirty="0">
                <a:solidFill>
                  <a:srgbClr val="C00000"/>
                </a:solidFill>
              </a:rPr>
              <a:t>Kommer inte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2000" dirty="0"/>
              <a:t>Obesvarad		Detta alternativ får inte förekomma! </a:t>
            </a:r>
          </a:p>
          <a:p>
            <a:pPr marL="0" indent="0">
              <a:buNone/>
            </a:pPr>
            <a:r>
              <a:rPr lang="sv-SE" sz="2000" b="1" dirty="0"/>
              <a:t>Sista anmälningsdag laget.se: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sz="2000" dirty="0"/>
              <a:t>	Träning: 		2 timmar innan träningen startar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sz="2000" dirty="0"/>
              <a:t>	Match: 		2 dagar innan match</a:t>
            </a:r>
          </a:p>
          <a:p>
            <a:pPr marL="0" indent="0">
              <a:buNone/>
            </a:pPr>
            <a:r>
              <a:rPr lang="sv-SE" sz="2000" b="1" dirty="0"/>
              <a:t>Varför?</a:t>
            </a:r>
          </a:p>
          <a:p>
            <a:pPr marL="0" indent="0">
              <a:buNone/>
            </a:pPr>
            <a:r>
              <a:rPr lang="sv-SE" sz="2000" b="1" u="sng" dirty="0"/>
              <a:t>Träning: </a:t>
            </a:r>
            <a:r>
              <a:rPr lang="sv-SE" sz="2000" dirty="0"/>
              <a:t>Planering av träningen!  20 eller 28 spelare? 3-4 grupper? Dela upp i jämna lag innan träningen. </a:t>
            </a:r>
          </a:p>
          <a:p>
            <a:pPr marL="0" indent="0">
              <a:buNone/>
            </a:pPr>
            <a:r>
              <a:rPr lang="sv-SE" sz="2000" b="1" u="sng" dirty="0"/>
              <a:t>Match: </a:t>
            </a:r>
            <a:r>
              <a:rPr lang="sv-SE" sz="2000" dirty="0"/>
              <a:t>Slippa att lägga tid på att kontakta föräldrar och undrar om spelaren kommer till matchen eller inte. Behöver vi kalla in ersättare eller inte?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2023 hade vi 84 träningstillfällen och 54 matcher.</a:t>
            </a:r>
          </a:p>
        </p:txBody>
      </p:sp>
    </p:spTree>
    <p:extLst>
      <p:ext uri="{BB962C8B-B14F-4D97-AF65-F5344CB8AC3E}">
        <p14:creationId xmlns:p14="http://schemas.microsoft.com/office/powerpoint/2010/main" val="212091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06" y="93754"/>
            <a:ext cx="10515600" cy="84424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v-SE" sz="3600" b="1" dirty="0"/>
              <a:t>Övrigt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06" y="1105903"/>
            <a:ext cx="10515600" cy="5513557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Barnen är bollkallar och föräldrar bemannar kiosk och grill vid A-lagsmatch herrar. (</a:t>
            </a:r>
            <a:r>
              <a:rPr lang="sv-SE" dirty="0" err="1"/>
              <a:t>troligvis</a:t>
            </a:r>
            <a:r>
              <a:rPr lang="sv-SE" dirty="0"/>
              <a:t> 1-2 matcher)</a:t>
            </a:r>
          </a:p>
          <a:p>
            <a:pPr lvl="1"/>
            <a:r>
              <a:rPr lang="sv-SE" dirty="0"/>
              <a:t>Obligatoriskt för spelare och föräldrar att ställa upp på detta.</a:t>
            </a:r>
          </a:p>
          <a:p>
            <a:pPr lvl="1"/>
            <a:r>
              <a:rPr lang="sv-SE" dirty="0"/>
              <a:t>8 spelare och 5 föräldrar</a:t>
            </a:r>
          </a:p>
          <a:p>
            <a:pPr lvl="1"/>
            <a:r>
              <a:rPr lang="sv-SE" dirty="0"/>
              <a:t>Kallelse kommer att skickas ut på laget.se</a:t>
            </a:r>
          </a:p>
          <a:p>
            <a:endParaRPr lang="sv-SE" dirty="0"/>
          </a:p>
          <a:p>
            <a:r>
              <a:rPr lang="sv-SE" dirty="0"/>
              <a:t>Medlemsavgift 1400 kr. LIF skickar en faktura.</a:t>
            </a:r>
          </a:p>
          <a:p>
            <a:endParaRPr lang="sv-SE" dirty="0"/>
          </a:p>
          <a:p>
            <a:r>
              <a:rPr lang="sv-SE" dirty="0"/>
              <a:t>Shorts till matcherna (ingår i medlemsavgift)</a:t>
            </a:r>
          </a:p>
          <a:p>
            <a:endParaRPr lang="sv-SE" dirty="0"/>
          </a:p>
          <a:p>
            <a:r>
              <a:rPr lang="sv-SE" dirty="0"/>
              <a:t>Kläder efter väder</a:t>
            </a:r>
          </a:p>
          <a:p>
            <a:endParaRPr lang="sv-SE" dirty="0"/>
          </a:p>
          <a:p>
            <a:r>
              <a:rPr lang="sv-SE" dirty="0"/>
              <a:t>Elitfönster Cup Lenhovda 29/6?</a:t>
            </a:r>
          </a:p>
          <a:p>
            <a:pPr lvl="1"/>
            <a:r>
              <a:rPr lang="sv-SE" dirty="0"/>
              <a:t>800 kr i anmälningsavgift (LIF betalar)</a:t>
            </a:r>
          </a:p>
          <a:p>
            <a:pPr lvl="1"/>
            <a:r>
              <a:rPr lang="sv-SE" dirty="0"/>
              <a:t>200 kr/spelare</a:t>
            </a:r>
          </a:p>
          <a:p>
            <a:pPr lvl="1"/>
            <a:endParaRPr lang="sv-SE" dirty="0"/>
          </a:p>
          <a:p>
            <a:r>
              <a:rPr lang="sv-SE" dirty="0"/>
              <a:t>Fotografering (datum ej klart)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7900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06" y="93754"/>
            <a:ext cx="10515600" cy="84424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v-SE" sz="3600" b="1" dirty="0"/>
              <a:t>Föräldragrupp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06" y="110590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sv-SE" dirty="0"/>
              <a:t>Föräldragrupp, Stephanie </a:t>
            </a:r>
            <a:r>
              <a:rPr lang="sv-SE"/>
              <a:t>(sammankallande), </a:t>
            </a:r>
            <a:r>
              <a:rPr lang="sv-SE" dirty="0" err="1"/>
              <a:t>Wenhe</a:t>
            </a:r>
            <a:r>
              <a:rPr lang="sv-SE" dirty="0"/>
              <a:t>, Jerker och Martina</a:t>
            </a:r>
          </a:p>
          <a:p>
            <a:r>
              <a:rPr lang="sv-SE" dirty="0"/>
              <a:t>Avslutning för grabbarna</a:t>
            </a:r>
          </a:p>
          <a:p>
            <a:r>
              <a:rPr lang="sv-SE" dirty="0"/>
              <a:t>Försäljning av LIF-sommarlotter</a:t>
            </a:r>
          </a:p>
          <a:p>
            <a:endParaRPr lang="sv-SE" dirty="0"/>
          </a:p>
          <a:p>
            <a:r>
              <a:rPr lang="sv-SE" dirty="0"/>
              <a:t>Försäljning för att bygga upp lagkassan inför Gothia Cup 2027.</a:t>
            </a:r>
          </a:p>
          <a:p>
            <a:pPr lvl="1"/>
            <a:r>
              <a:rPr lang="sv-SE" dirty="0"/>
              <a:t>Behöver ca 150 000 kr för hela laget</a:t>
            </a:r>
          </a:p>
          <a:p>
            <a:pPr lvl="1"/>
            <a:r>
              <a:rPr lang="sv-SE" dirty="0"/>
              <a:t>Sälja </a:t>
            </a:r>
            <a:r>
              <a:rPr lang="sv-SE" dirty="0" err="1"/>
              <a:t>Serla</a:t>
            </a:r>
            <a:r>
              <a:rPr lang="sv-SE" dirty="0"/>
              <a:t> toapapper? 		15 000 kr / år		(4 år=	60 000 kr)</a:t>
            </a:r>
          </a:p>
          <a:p>
            <a:pPr lvl="1"/>
            <a:r>
              <a:rPr lang="sv-SE" dirty="0"/>
              <a:t>Spara 200 kr/år och spelare?	6 000 kr/ år		(4 år= 24 000 kr)</a:t>
            </a:r>
          </a:p>
          <a:p>
            <a:pPr lvl="1"/>
            <a:r>
              <a:rPr lang="sv-SE" dirty="0"/>
              <a:t>Sponsring? 			(4000 kr x 4 år säkrade, 16 000 kr)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9345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23913</TotalTime>
  <Words>520</Words>
  <Application>Microsoft Office PowerPoint</Application>
  <PresentationFormat>Bredbild</PresentationFormat>
  <Paragraphs>83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Office-tema</vt:lpstr>
      <vt:lpstr>Föräldramöte P 2012 säsong 2024</vt:lpstr>
      <vt:lpstr>Ledare 2024</vt:lpstr>
      <vt:lpstr>Träningstider 2024</vt:lpstr>
      <vt:lpstr>Serieindelning 2024    3 lag anmälda </vt:lpstr>
      <vt:lpstr>Schema matcher, körning och kiosk för 2024 (vår och höstsäsong)</vt:lpstr>
      <vt:lpstr>Lagindelning</vt:lpstr>
      <vt:lpstr>Kallelse till matcher och träningar</vt:lpstr>
      <vt:lpstr>Övrigt</vt:lpstr>
      <vt:lpstr>Föräldragrupp</vt:lpstr>
      <vt:lpstr>Kläder tränings-kit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 2012 säsong 2023</dc:title>
  <dc:creator>Andreas Sjöstrand</dc:creator>
  <cp:lastModifiedBy>Andreas Sjöstrand</cp:lastModifiedBy>
  <cp:revision>52</cp:revision>
  <dcterms:created xsi:type="dcterms:W3CDTF">2023-03-15T04:46:16Z</dcterms:created>
  <dcterms:modified xsi:type="dcterms:W3CDTF">2024-04-03T04:49:54Z</dcterms:modified>
</cp:coreProperties>
</file>